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0" r:id="rId2"/>
    <p:sldMasterId id="2147483840" r:id="rId3"/>
    <p:sldMasterId id="2147483859" r:id="rId4"/>
    <p:sldMasterId id="2147483871" r:id="rId5"/>
  </p:sldMasterIdLst>
  <p:notesMasterIdLst>
    <p:notesMasterId r:id="rId72"/>
  </p:notesMasterIdLst>
  <p:sldIdLst>
    <p:sldId id="317" r:id="rId6"/>
    <p:sldId id="381" r:id="rId7"/>
    <p:sldId id="270" r:id="rId8"/>
    <p:sldId id="258" r:id="rId9"/>
    <p:sldId id="256" r:id="rId10"/>
    <p:sldId id="266" r:id="rId11"/>
    <p:sldId id="264" r:id="rId12"/>
    <p:sldId id="260" r:id="rId13"/>
    <p:sldId id="272" r:id="rId14"/>
    <p:sldId id="262" r:id="rId15"/>
    <p:sldId id="268" r:id="rId16"/>
    <p:sldId id="274" r:id="rId17"/>
    <p:sldId id="276" r:id="rId18"/>
    <p:sldId id="278" r:id="rId19"/>
    <p:sldId id="280" r:id="rId20"/>
    <p:sldId id="282" r:id="rId21"/>
    <p:sldId id="286" r:id="rId22"/>
    <p:sldId id="288" r:id="rId23"/>
    <p:sldId id="290" r:id="rId24"/>
    <p:sldId id="292" r:id="rId25"/>
    <p:sldId id="302" r:id="rId26"/>
    <p:sldId id="284" r:id="rId27"/>
    <p:sldId id="294" r:id="rId28"/>
    <p:sldId id="296" r:id="rId29"/>
    <p:sldId id="298" r:id="rId30"/>
    <p:sldId id="300" r:id="rId31"/>
    <p:sldId id="321" r:id="rId32"/>
    <p:sldId id="325" r:id="rId33"/>
    <p:sldId id="327" r:id="rId34"/>
    <p:sldId id="315" r:id="rId35"/>
    <p:sldId id="319" r:id="rId36"/>
    <p:sldId id="309" r:id="rId37"/>
    <p:sldId id="323" r:id="rId38"/>
    <p:sldId id="305" r:id="rId39"/>
    <p:sldId id="311" r:id="rId40"/>
    <p:sldId id="307" r:id="rId41"/>
    <p:sldId id="304" r:id="rId42"/>
    <p:sldId id="313" r:id="rId43"/>
    <p:sldId id="329" r:id="rId44"/>
    <p:sldId id="331" r:id="rId45"/>
    <p:sldId id="333" r:id="rId46"/>
    <p:sldId id="343" r:id="rId47"/>
    <p:sldId id="335" r:id="rId48"/>
    <p:sldId id="337" r:id="rId49"/>
    <p:sldId id="339" r:id="rId50"/>
    <p:sldId id="341" r:id="rId51"/>
    <p:sldId id="345" r:id="rId52"/>
    <p:sldId id="347" r:id="rId53"/>
    <p:sldId id="349" r:id="rId54"/>
    <p:sldId id="351" r:id="rId55"/>
    <p:sldId id="353" r:id="rId56"/>
    <p:sldId id="355" r:id="rId57"/>
    <p:sldId id="357" r:id="rId58"/>
    <p:sldId id="359" r:id="rId59"/>
    <p:sldId id="361" r:id="rId60"/>
    <p:sldId id="363" r:id="rId61"/>
    <p:sldId id="365" r:id="rId62"/>
    <p:sldId id="386" r:id="rId63"/>
    <p:sldId id="387" r:id="rId64"/>
    <p:sldId id="369" r:id="rId65"/>
    <p:sldId id="373" r:id="rId66"/>
    <p:sldId id="375" r:id="rId67"/>
    <p:sldId id="377" r:id="rId68"/>
    <p:sldId id="385" r:id="rId69"/>
    <p:sldId id="379" r:id="rId70"/>
    <p:sldId id="383"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gi upmanyu" initials="gu" lastIdx="1" clrIdx="0">
    <p:extLst>
      <p:ext uri="{19B8F6BF-5375-455C-9EA6-DF929625EA0E}">
        <p15:presenceInfo xmlns:p15="http://schemas.microsoft.com/office/powerpoint/2012/main" userId="7e87c16e2c4745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DAFF"/>
    <a:srgbClr val="C4F58F"/>
    <a:srgbClr val="3BCCFF"/>
    <a:srgbClr val="9FEE48"/>
    <a:srgbClr val="91EB2D"/>
    <a:srgbClr val="FFFF99"/>
    <a:srgbClr val="EDF789"/>
    <a:srgbClr val="EFFDCF"/>
    <a:srgbClr val="FED2D9"/>
    <a:srgbClr val="F4D0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24" autoAdjust="0"/>
    <p:restoredTop sz="94654"/>
  </p:normalViewPr>
  <p:slideViewPr>
    <p:cSldViewPr snapToGrid="0" snapToObjects="1">
      <p:cViewPr>
        <p:scale>
          <a:sx n="106" d="100"/>
          <a:sy n="106" d="100"/>
        </p:scale>
        <p:origin x="12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E520A-BC4C-3A48-9DED-FC480DF3D36F}" type="datetimeFigureOut">
              <a:rPr lang="en-US" smtClean="0"/>
              <a:t>10/1/21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37A83-6436-774E-9712-710519FF9D5E}" type="slidenum">
              <a:rPr lang="en-US" smtClean="0"/>
              <a:t>‹#›</a:t>
            </a:fld>
            <a:endParaRPr lang="en-US"/>
          </a:p>
        </p:txBody>
      </p:sp>
    </p:spTree>
    <p:extLst>
      <p:ext uri="{BB962C8B-B14F-4D97-AF65-F5344CB8AC3E}">
        <p14:creationId xmlns:p14="http://schemas.microsoft.com/office/powerpoint/2010/main" val="141590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A37A83-6436-774E-9712-710519FF9D5E}" type="slidenum">
              <a:rPr lang="en-US" smtClean="0"/>
              <a:t>3</a:t>
            </a:fld>
            <a:endParaRPr lang="en-US"/>
          </a:p>
        </p:txBody>
      </p:sp>
    </p:spTree>
    <p:extLst>
      <p:ext uri="{BB962C8B-B14F-4D97-AF65-F5344CB8AC3E}">
        <p14:creationId xmlns:p14="http://schemas.microsoft.com/office/powerpoint/2010/main" val="336973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A37A83-6436-774E-9712-710519FF9D5E}" type="slidenum">
              <a:rPr lang="en-US" smtClean="0"/>
              <a:t>62</a:t>
            </a:fld>
            <a:endParaRPr lang="en-US"/>
          </a:p>
        </p:txBody>
      </p:sp>
    </p:spTree>
    <p:extLst>
      <p:ext uri="{BB962C8B-B14F-4D97-AF65-F5344CB8AC3E}">
        <p14:creationId xmlns:p14="http://schemas.microsoft.com/office/powerpoint/2010/main" val="1174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1"/>
            <a:ext cx="9144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1898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5461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0" name="Rectangle 9"/>
          <p:cNvSpPr/>
          <p:nvPr/>
        </p:nvSpPr>
        <p:spPr>
          <a:xfrm>
            <a:off x="0" y="-1"/>
            <a:ext cx="9144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639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98829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92868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69954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81036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3180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45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0108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96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71644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3881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22812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10133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6881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39191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5BCAD085-E8A6-8845-BD4E-CB4CCA059FC4}" type="datetimeFigureOut">
              <a:rPr lang="en-US" smtClean="0"/>
              <a:t>10/1/21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1717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07880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667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0716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84629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4242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86360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5491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82159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0387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196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26027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685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6949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317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02582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74720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99780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15302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39753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75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00546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3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7" name="Group 76" title="Feather Background"/>
          <p:cNvGrpSpPr/>
          <p:nvPr/>
        </p:nvGrpSpPr>
        <p:grpSpPr>
          <a:xfrm>
            <a:off x="-6284" y="0"/>
            <a:ext cx="9152521" cy="6867426"/>
            <a:chOff x="-6284" y="0"/>
            <a:chExt cx="9152521" cy="6867426"/>
          </a:xfrm>
        </p:grpSpPr>
        <p:sp>
          <p:nvSpPr>
            <p:cNvPr id="67" name="Freeform 41"/>
            <p:cNvSpPr>
              <a:spLocks noEditPoints="1"/>
            </p:cNvSpPr>
            <p:nvPr/>
          </p:nvSpPr>
          <p:spPr bwMode="auto">
            <a:xfrm>
              <a:off x="0" y="0"/>
              <a:ext cx="9146237" cy="6858000"/>
            </a:xfrm>
            <a:custGeom>
              <a:avLst/>
              <a:gdLst/>
              <a:ahLst/>
              <a:cxnLst/>
              <a:rect l="0" t="0" r="r" b="b"/>
              <a:pathLst>
                <a:path w="2882" h="2160">
                  <a:moveTo>
                    <a:pt x="582" y="371"/>
                  </a:moveTo>
                  <a:cubicBezTo>
                    <a:pt x="592" y="376"/>
                    <a:pt x="600" y="381"/>
                    <a:pt x="610" y="384"/>
                  </a:cubicBezTo>
                  <a:cubicBezTo>
                    <a:pt x="635" y="393"/>
                    <a:pt x="640" y="395"/>
                    <a:pt x="641" y="392"/>
                  </a:cubicBezTo>
                  <a:cubicBezTo>
                    <a:pt x="596" y="372"/>
                    <a:pt x="592" y="370"/>
                    <a:pt x="589" y="367"/>
                  </a:cubicBezTo>
                  <a:cubicBezTo>
                    <a:pt x="554" y="342"/>
                    <a:pt x="552" y="341"/>
                    <a:pt x="550" y="340"/>
                  </a:cubicBezTo>
                  <a:cubicBezTo>
                    <a:pt x="532" y="326"/>
                    <a:pt x="531" y="325"/>
                    <a:pt x="529" y="324"/>
                  </a:cubicBezTo>
                  <a:cubicBezTo>
                    <a:pt x="511" y="305"/>
                    <a:pt x="507" y="302"/>
                    <a:pt x="503" y="299"/>
                  </a:cubicBezTo>
                  <a:cubicBezTo>
                    <a:pt x="455" y="236"/>
                    <a:pt x="453" y="233"/>
                    <a:pt x="450" y="230"/>
                  </a:cubicBezTo>
                  <a:cubicBezTo>
                    <a:pt x="442" y="219"/>
                    <a:pt x="438" y="213"/>
                    <a:pt x="433" y="208"/>
                  </a:cubicBezTo>
                  <a:cubicBezTo>
                    <a:pt x="419" y="175"/>
                    <a:pt x="409" y="179"/>
                    <a:pt x="410" y="173"/>
                  </a:cubicBezTo>
                  <a:cubicBezTo>
                    <a:pt x="382" y="135"/>
                    <a:pt x="378" y="134"/>
                    <a:pt x="378" y="129"/>
                  </a:cubicBezTo>
                  <a:cubicBezTo>
                    <a:pt x="368" y="118"/>
                    <a:pt x="365" y="115"/>
                    <a:pt x="363" y="111"/>
                  </a:cubicBezTo>
                  <a:cubicBezTo>
                    <a:pt x="336" y="73"/>
                    <a:pt x="332" y="65"/>
                    <a:pt x="328" y="58"/>
                  </a:cubicBezTo>
                  <a:cubicBezTo>
                    <a:pt x="308" y="34"/>
                    <a:pt x="305" y="31"/>
                    <a:pt x="300" y="31"/>
                  </a:cubicBezTo>
                  <a:cubicBezTo>
                    <a:pt x="274" y="1"/>
                    <a:pt x="273" y="1"/>
                    <a:pt x="273" y="0"/>
                  </a:cubicBezTo>
                  <a:cubicBezTo>
                    <a:pt x="280" y="19"/>
                    <a:pt x="286" y="26"/>
                    <a:pt x="291" y="33"/>
                  </a:cubicBezTo>
                  <a:cubicBezTo>
                    <a:pt x="345" y="95"/>
                    <a:pt x="345" y="101"/>
                    <a:pt x="348" y="104"/>
                  </a:cubicBezTo>
                  <a:cubicBezTo>
                    <a:pt x="362" y="131"/>
                    <a:pt x="369" y="130"/>
                    <a:pt x="369" y="135"/>
                  </a:cubicBezTo>
                  <a:cubicBezTo>
                    <a:pt x="382" y="150"/>
                    <a:pt x="385" y="150"/>
                    <a:pt x="387" y="151"/>
                  </a:cubicBezTo>
                  <a:cubicBezTo>
                    <a:pt x="423" y="208"/>
                    <a:pt x="423" y="213"/>
                    <a:pt x="429" y="213"/>
                  </a:cubicBezTo>
                  <a:cubicBezTo>
                    <a:pt x="448" y="246"/>
                    <a:pt x="455" y="249"/>
                    <a:pt x="456" y="257"/>
                  </a:cubicBezTo>
                  <a:cubicBezTo>
                    <a:pt x="474" y="279"/>
                    <a:pt x="478" y="284"/>
                    <a:pt x="484" y="288"/>
                  </a:cubicBezTo>
                  <a:cubicBezTo>
                    <a:pt x="468" y="274"/>
                    <a:pt x="462" y="272"/>
                    <a:pt x="460" y="266"/>
                  </a:cubicBezTo>
                  <a:cubicBezTo>
                    <a:pt x="414" y="208"/>
                    <a:pt x="411" y="206"/>
                    <a:pt x="409" y="203"/>
                  </a:cubicBezTo>
                  <a:cubicBezTo>
                    <a:pt x="386" y="173"/>
                    <a:pt x="382" y="160"/>
                    <a:pt x="373" y="152"/>
                  </a:cubicBezTo>
                  <a:cubicBezTo>
                    <a:pt x="342" y="106"/>
                    <a:pt x="339" y="106"/>
                    <a:pt x="337" y="106"/>
                  </a:cubicBezTo>
                  <a:cubicBezTo>
                    <a:pt x="327" y="83"/>
                    <a:pt x="317" y="77"/>
                    <a:pt x="312" y="66"/>
                  </a:cubicBezTo>
                  <a:cubicBezTo>
                    <a:pt x="297" y="47"/>
                    <a:pt x="291" y="45"/>
                    <a:pt x="289" y="39"/>
                  </a:cubicBezTo>
                  <a:cubicBezTo>
                    <a:pt x="267" y="18"/>
                    <a:pt x="267" y="14"/>
                    <a:pt x="263" y="15"/>
                  </a:cubicBezTo>
                  <a:cubicBezTo>
                    <a:pt x="238" y="0"/>
                    <a:pt x="238" y="0"/>
                    <a:pt x="238" y="0"/>
                  </a:cubicBezTo>
                  <a:cubicBezTo>
                    <a:pt x="269" y="27"/>
                    <a:pt x="273" y="36"/>
                    <a:pt x="280" y="44"/>
                  </a:cubicBezTo>
                  <a:cubicBezTo>
                    <a:pt x="301" y="68"/>
                    <a:pt x="304" y="69"/>
                    <a:pt x="301" y="70"/>
                  </a:cubicBezTo>
                  <a:cubicBezTo>
                    <a:pt x="323" y="95"/>
                    <a:pt x="328" y="105"/>
                    <a:pt x="335" y="112"/>
                  </a:cubicBezTo>
                  <a:cubicBezTo>
                    <a:pt x="376" y="170"/>
                    <a:pt x="381" y="179"/>
                    <a:pt x="388" y="186"/>
                  </a:cubicBezTo>
                  <a:cubicBezTo>
                    <a:pt x="400" y="199"/>
                    <a:pt x="398" y="205"/>
                    <a:pt x="401" y="205"/>
                  </a:cubicBezTo>
                  <a:cubicBezTo>
                    <a:pt x="447" y="261"/>
                    <a:pt x="446" y="268"/>
                    <a:pt x="454" y="268"/>
                  </a:cubicBezTo>
                  <a:cubicBezTo>
                    <a:pt x="490" y="311"/>
                    <a:pt x="499" y="316"/>
                    <a:pt x="507" y="321"/>
                  </a:cubicBezTo>
                  <a:cubicBezTo>
                    <a:pt x="561" y="357"/>
                    <a:pt x="566" y="359"/>
                    <a:pt x="570" y="362"/>
                  </a:cubicBezTo>
                  <a:close/>
                  <a:moveTo>
                    <a:pt x="302" y="11"/>
                  </a:moveTo>
                  <a:cubicBezTo>
                    <a:pt x="307" y="12"/>
                    <a:pt x="307" y="17"/>
                    <a:pt x="309" y="20"/>
                  </a:cubicBezTo>
                  <a:cubicBezTo>
                    <a:pt x="330" y="42"/>
                    <a:pt x="334" y="46"/>
                    <a:pt x="336" y="49"/>
                  </a:cubicBezTo>
                  <a:cubicBezTo>
                    <a:pt x="367" y="88"/>
                    <a:pt x="377" y="91"/>
                    <a:pt x="379" y="102"/>
                  </a:cubicBezTo>
                  <a:cubicBezTo>
                    <a:pt x="406" y="126"/>
                    <a:pt x="411" y="133"/>
                    <a:pt x="417" y="140"/>
                  </a:cubicBezTo>
                  <a:cubicBezTo>
                    <a:pt x="438" y="163"/>
                    <a:pt x="438" y="170"/>
                    <a:pt x="443" y="171"/>
                  </a:cubicBezTo>
                  <a:cubicBezTo>
                    <a:pt x="467" y="210"/>
                    <a:pt x="471" y="213"/>
                    <a:pt x="475" y="216"/>
                  </a:cubicBezTo>
                  <a:cubicBezTo>
                    <a:pt x="531" y="283"/>
                    <a:pt x="547" y="295"/>
                    <a:pt x="560" y="309"/>
                  </a:cubicBezTo>
                  <a:cubicBezTo>
                    <a:pt x="599" y="341"/>
                    <a:pt x="605" y="342"/>
                    <a:pt x="609" y="345"/>
                  </a:cubicBezTo>
                  <a:cubicBezTo>
                    <a:pt x="673" y="381"/>
                    <a:pt x="686" y="381"/>
                    <a:pt x="695" y="386"/>
                  </a:cubicBezTo>
                  <a:cubicBezTo>
                    <a:pt x="721" y="396"/>
                    <a:pt x="727" y="396"/>
                    <a:pt x="728" y="394"/>
                  </a:cubicBezTo>
                  <a:cubicBezTo>
                    <a:pt x="651" y="365"/>
                    <a:pt x="649" y="359"/>
                    <a:pt x="642" y="359"/>
                  </a:cubicBezTo>
                  <a:cubicBezTo>
                    <a:pt x="620" y="341"/>
                    <a:pt x="613" y="344"/>
                    <a:pt x="614" y="339"/>
                  </a:cubicBezTo>
                  <a:cubicBezTo>
                    <a:pt x="577" y="315"/>
                    <a:pt x="575" y="308"/>
                    <a:pt x="569" y="305"/>
                  </a:cubicBezTo>
                  <a:cubicBezTo>
                    <a:pt x="528" y="271"/>
                    <a:pt x="522" y="259"/>
                    <a:pt x="513" y="249"/>
                  </a:cubicBezTo>
                  <a:cubicBezTo>
                    <a:pt x="493" y="223"/>
                    <a:pt x="490" y="221"/>
                    <a:pt x="488" y="218"/>
                  </a:cubicBezTo>
                  <a:cubicBezTo>
                    <a:pt x="438" y="148"/>
                    <a:pt x="431" y="145"/>
                    <a:pt x="428" y="138"/>
                  </a:cubicBezTo>
                  <a:cubicBezTo>
                    <a:pt x="399" y="107"/>
                    <a:pt x="393" y="109"/>
                    <a:pt x="394" y="103"/>
                  </a:cubicBezTo>
                  <a:cubicBezTo>
                    <a:pt x="402" y="110"/>
                    <a:pt x="418" y="119"/>
                    <a:pt x="426" y="136"/>
                  </a:cubicBezTo>
                  <a:cubicBezTo>
                    <a:pt x="508" y="213"/>
                    <a:pt x="510" y="216"/>
                    <a:pt x="512" y="221"/>
                  </a:cubicBezTo>
                  <a:cubicBezTo>
                    <a:pt x="551" y="253"/>
                    <a:pt x="560" y="257"/>
                    <a:pt x="565" y="264"/>
                  </a:cubicBezTo>
                  <a:cubicBezTo>
                    <a:pt x="600" y="292"/>
                    <a:pt x="607" y="292"/>
                    <a:pt x="610" y="295"/>
                  </a:cubicBezTo>
                  <a:cubicBezTo>
                    <a:pt x="673" y="323"/>
                    <a:pt x="681" y="327"/>
                    <a:pt x="690" y="332"/>
                  </a:cubicBezTo>
                  <a:cubicBezTo>
                    <a:pt x="776" y="339"/>
                    <a:pt x="758" y="349"/>
                    <a:pt x="758" y="342"/>
                  </a:cubicBezTo>
                  <a:cubicBezTo>
                    <a:pt x="713" y="335"/>
                    <a:pt x="714" y="330"/>
                    <a:pt x="708" y="332"/>
                  </a:cubicBezTo>
                  <a:cubicBezTo>
                    <a:pt x="676" y="319"/>
                    <a:pt x="674" y="317"/>
                    <a:pt x="671" y="316"/>
                  </a:cubicBezTo>
                  <a:cubicBezTo>
                    <a:pt x="583" y="266"/>
                    <a:pt x="571" y="260"/>
                    <a:pt x="563" y="250"/>
                  </a:cubicBezTo>
                  <a:cubicBezTo>
                    <a:pt x="544" y="234"/>
                    <a:pt x="536" y="232"/>
                    <a:pt x="533" y="226"/>
                  </a:cubicBezTo>
                  <a:cubicBezTo>
                    <a:pt x="500" y="189"/>
                    <a:pt x="493" y="192"/>
                    <a:pt x="493" y="188"/>
                  </a:cubicBezTo>
                  <a:cubicBezTo>
                    <a:pt x="460" y="157"/>
                    <a:pt x="453" y="154"/>
                    <a:pt x="450" y="148"/>
                  </a:cubicBezTo>
                  <a:cubicBezTo>
                    <a:pt x="419" y="117"/>
                    <a:pt x="418" y="113"/>
                    <a:pt x="416" y="110"/>
                  </a:cubicBezTo>
                  <a:cubicBezTo>
                    <a:pt x="395" y="90"/>
                    <a:pt x="392" y="87"/>
                    <a:pt x="390" y="83"/>
                  </a:cubicBezTo>
                  <a:cubicBezTo>
                    <a:pt x="362" y="53"/>
                    <a:pt x="359" y="51"/>
                    <a:pt x="356" y="47"/>
                  </a:cubicBezTo>
                  <a:cubicBezTo>
                    <a:pt x="336" y="23"/>
                    <a:pt x="330" y="17"/>
                    <a:pt x="322" y="14"/>
                  </a:cubicBezTo>
                  <a:cubicBezTo>
                    <a:pt x="298" y="1"/>
                    <a:pt x="299" y="2"/>
                    <a:pt x="300" y="3"/>
                  </a:cubicBezTo>
                  <a:close/>
                  <a:moveTo>
                    <a:pt x="481" y="318"/>
                  </a:moveTo>
                  <a:cubicBezTo>
                    <a:pt x="482" y="313"/>
                    <a:pt x="475" y="316"/>
                    <a:pt x="475" y="312"/>
                  </a:cubicBezTo>
                  <a:cubicBezTo>
                    <a:pt x="454" y="299"/>
                    <a:pt x="458" y="290"/>
                    <a:pt x="451" y="292"/>
                  </a:cubicBezTo>
                  <a:cubicBezTo>
                    <a:pt x="423" y="256"/>
                    <a:pt x="421" y="248"/>
                    <a:pt x="415" y="245"/>
                  </a:cubicBezTo>
                  <a:cubicBezTo>
                    <a:pt x="363" y="176"/>
                    <a:pt x="360" y="170"/>
                    <a:pt x="356" y="165"/>
                  </a:cubicBezTo>
                  <a:cubicBezTo>
                    <a:pt x="325" y="135"/>
                    <a:pt x="328" y="128"/>
                    <a:pt x="324" y="127"/>
                  </a:cubicBezTo>
                  <a:cubicBezTo>
                    <a:pt x="302" y="102"/>
                    <a:pt x="300" y="99"/>
                    <a:pt x="298" y="96"/>
                  </a:cubicBezTo>
                  <a:cubicBezTo>
                    <a:pt x="281" y="81"/>
                    <a:pt x="283" y="75"/>
                    <a:pt x="277" y="76"/>
                  </a:cubicBezTo>
                  <a:cubicBezTo>
                    <a:pt x="243" y="44"/>
                    <a:pt x="242" y="35"/>
                    <a:pt x="237" y="32"/>
                  </a:cubicBezTo>
                  <a:cubicBezTo>
                    <a:pt x="188" y="0"/>
                    <a:pt x="188" y="0"/>
                    <a:pt x="188" y="0"/>
                  </a:cubicBezTo>
                  <a:cubicBezTo>
                    <a:pt x="212" y="17"/>
                    <a:pt x="211" y="22"/>
                    <a:pt x="215" y="23"/>
                  </a:cubicBezTo>
                  <a:cubicBezTo>
                    <a:pt x="253" y="58"/>
                    <a:pt x="259" y="67"/>
                    <a:pt x="266" y="76"/>
                  </a:cubicBezTo>
                  <a:cubicBezTo>
                    <a:pt x="296" y="102"/>
                    <a:pt x="295" y="111"/>
                    <a:pt x="302" y="112"/>
                  </a:cubicBezTo>
                  <a:cubicBezTo>
                    <a:pt x="326" y="143"/>
                    <a:pt x="329" y="147"/>
                    <a:pt x="332" y="152"/>
                  </a:cubicBezTo>
                  <a:cubicBezTo>
                    <a:pt x="388" y="223"/>
                    <a:pt x="403" y="238"/>
                    <a:pt x="415" y="258"/>
                  </a:cubicBezTo>
                  <a:cubicBezTo>
                    <a:pt x="406" y="259"/>
                    <a:pt x="407" y="252"/>
                    <a:pt x="402" y="251"/>
                  </a:cubicBezTo>
                  <a:cubicBezTo>
                    <a:pt x="390" y="240"/>
                    <a:pt x="387" y="237"/>
                    <a:pt x="385" y="233"/>
                  </a:cubicBezTo>
                  <a:cubicBezTo>
                    <a:pt x="337" y="185"/>
                    <a:pt x="333" y="183"/>
                    <a:pt x="331" y="178"/>
                  </a:cubicBezTo>
                  <a:cubicBezTo>
                    <a:pt x="308" y="153"/>
                    <a:pt x="304" y="149"/>
                    <a:pt x="302" y="144"/>
                  </a:cubicBezTo>
                  <a:cubicBezTo>
                    <a:pt x="264" y="114"/>
                    <a:pt x="262" y="109"/>
                    <a:pt x="259" y="104"/>
                  </a:cubicBezTo>
                  <a:cubicBezTo>
                    <a:pt x="226" y="72"/>
                    <a:pt x="225" y="70"/>
                    <a:pt x="225" y="66"/>
                  </a:cubicBezTo>
                  <a:cubicBezTo>
                    <a:pt x="208" y="50"/>
                    <a:pt x="204" y="52"/>
                    <a:pt x="203" y="51"/>
                  </a:cubicBezTo>
                  <a:cubicBezTo>
                    <a:pt x="191" y="41"/>
                    <a:pt x="195" y="31"/>
                    <a:pt x="186" y="33"/>
                  </a:cubicBezTo>
                  <a:cubicBezTo>
                    <a:pt x="161" y="8"/>
                    <a:pt x="156" y="3"/>
                    <a:pt x="151" y="0"/>
                  </a:cubicBezTo>
                  <a:cubicBezTo>
                    <a:pt x="146" y="9"/>
                    <a:pt x="157" y="12"/>
                    <a:pt x="163" y="21"/>
                  </a:cubicBezTo>
                  <a:cubicBezTo>
                    <a:pt x="222" y="79"/>
                    <a:pt x="222" y="82"/>
                    <a:pt x="227" y="82"/>
                  </a:cubicBezTo>
                  <a:cubicBezTo>
                    <a:pt x="270" y="123"/>
                    <a:pt x="283" y="140"/>
                    <a:pt x="299" y="153"/>
                  </a:cubicBezTo>
                  <a:cubicBezTo>
                    <a:pt x="371" y="231"/>
                    <a:pt x="379" y="238"/>
                    <a:pt x="387" y="244"/>
                  </a:cubicBezTo>
                  <a:cubicBezTo>
                    <a:pt x="402" y="255"/>
                    <a:pt x="401" y="259"/>
                    <a:pt x="402" y="260"/>
                  </a:cubicBezTo>
                  <a:cubicBezTo>
                    <a:pt x="428" y="278"/>
                    <a:pt x="434" y="280"/>
                    <a:pt x="438" y="283"/>
                  </a:cubicBezTo>
                  <a:cubicBezTo>
                    <a:pt x="452" y="313"/>
                    <a:pt x="453" y="308"/>
                    <a:pt x="449" y="307"/>
                  </a:cubicBezTo>
                  <a:cubicBezTo>
                    <a:pt x="415" y="279"/>
                    <a:pt x="402" y="274"/>
                    <a:pt x="395" y="262"/>
                  </a:cubicBezTo>
                  <a:cubicBezTo>
                    <a:pt x="372" y="237"/>
                    <a:pt x="362" y="242"/>
                    <a:pt x="365" y="235"/>
                  </a:cubicBezTo>
                  <a:cubicBezTo>
                    <a:pt x="334" y="218"/>
                    <a:pt x="340" y="208"/>
                    <a:pt x="333" y="210"/>
                  </a:cubicBezTo>
                  <a:cubicBezTo>
                    <a:pt x="294" y="174"/>
                    <a:pt x="286" y="163"/>
                    <a:pt x="275" y="155"/>
                  </a:cubicBezTo>
                  <a:cubicBezTo>
                    <a:pt x="252" y="130"/>
                    <a:pt x="243" y="121"/>
                    <a:pt x="235" y="110"/>
                  </a:cubicBezTo>
                  <a:cubicBezTo>
                    <a:pt x="204" y="81"/>
                    <a:pt x="203" y="77"/>
                    <a:pt x="198" y="77"/>
                  </a:cubicBezTo>
                  <a:cubicBezTo>
                    <a:pt x="175" y="53"/>
                    <a:pt x="174" y="50"/>
                    <a:pt x="169" y="50"/>
                  </a:cubicBezTo>
                  <a:cubicBezTo>
                    <a:pt x="128" y="16"/>
                    <a:pt x="128" y="10"/>
                    <a:pt x="124" y="10"/>
                  </a:cubicBezTo>
                  <a:cubicBezTo>
                    <a:pt x="97" y="0"/>
                    <a:pt x="97" y="0"/>
                    <a:pt x="97" y="0"/>
                  </a:cubicBezTo>
                  <a:cubicBezTo>
                    <a:pt x="109" y="13"/>
                    <a:pt x="115" y="11"/>
                    <a:pt x="117" y="14"/>
                  </a:cubicBezTo>
                  <a:cubicBezTo>
                    <a:pt x="149" y="40"/>
                    <a:pt x="153" y="44"/>
                    <a:pt x="158" y="47"/>
                  </a:cubicBezTo>
                  <a:cubicBezTo>
                    <a:pt x="184" y="78"/>
                    <a:pt x="190" y="76"/>
                    <a:pt x="192" y="79"/>
                  </a:cubicBezTo>
                  <a:cubicBezTo>
                    <a:pt x="224" y="117"/>
                    <a:pt x="233" y="116"/>
                    <a:pt x="235" y="123"/>
                  </a:cubicBezTo>
                  <a:cubicBezTo>
                    <a:pt x="265" y="147"/>
                    <a:pt x="259" y="157"/>
                    <a:pt x="267" y="154"/>
                  </a:cubicBezTo>
                  <a:cubicBezTo>
                    <a:pt x="309" y="195"/>
                    <a:pt x="316" y="204"/>
                    <a:pt x="326" y="210"/>
                  </a:cubicBezTo>
                  <a:cubicBezTo>
                    <a:pt x="368" y="247"/>
                    <a:pt x="370" y="250"/>
                    <a:pt x="371" y="253"/>
                  </a:cubicBezTo>
                  <a:cubicBezTo>
                    <a:pt x="388" y="266"/>
                    <a:pt x="391" y="268"/>
                    <a:pt x="393" y="271"/>
                  </a:cubicBezTo>
                  <a:cubicBezTo>
                    <a:pt x="434" y="300"/>
                    <a:pt x="438" y="306"/>
                    <a:pt x="444" y="311"/>
                  </a:cubicBezTo>
                  <a:cubicBezTo>
                    <a:pt x="518" y="348"/>
                    <a:pt x="519" y="356"/>
                    <a:pt x="528" y="356"/>
                  </a:cubicBezTo>
                  <a:cubicBezTo>
                    <a:pt x="528" y="354"/>
                    <a:pt x="515" y="339"/>
                    <a:pt x="494" y="332"/>
                  </a:cubicBezTo>
                  <a:close/>
                  <a:moveTo>
                    <a:pt x="334" y="250"/>
                  </a:moveTo>
                  <a:cubicBezTo>
                    <a:pt x="334" y="253"/>
                    <a:pt x="329" y="251"/>
                    <a:pt x="328" y="250"/>
                  </a:cubicBezTo>
                  <a:cubicBezTo>
                    <a:pt x="294" y="242"/>
                    <a:pt x="287" y="241"/>
                    <a:pt x="282" y="238"/>
                  </a:cubicBezTo>
                  <a:cubicBezTo>
                    <a:pt x="243" y="217"/>
                    <a:pt x="240" y="212"/>
                    <a:pt x="233" y="210"/>
                  </a:cubicBezTo>
                  <a:cubicBezTo>
                    <a:pt x="199" y="185"/>
                    <a:pt x="191" y="185"/>
                    <a:pt x="188" y="179"/>
                  </a:cubicBezTo>
                  <a:cubicBezTo>
                    <a:pt x="160" y="165"/>
                    <a:pt x="162" y="158"/>
                    <a:pt x="157" y="159"/>
                  </a:cubicBezTo>
                  <a:cubicBezTo>
                    <a:pt x="123" y="136"/>
                    <a:pt x="120" y="135"/>
                    <a:pt x="119" y="132"/>
                  </a:cubicBezTo>
                  <a:cubicBezTo>
                    <a:pt x="106" y="116"/>
                    <a:pt x="99" y="119"/>
                    <a:pt x="100" y="114"/>
                  </a:cubicBezTo>
                  <a:cubicBezTo>
                    <a:pt x="78" y="92"/>
                    <a:pt x="72" y="93"/>
                    <a:pt x="72" y="89"/>
                  </a:cubicBezTo>
                  <a:cubicBezTo>
                    <a:pt x="48" y="72"/>
                    <a:pt x="41" y="63"/>
                    <a:pt x="31" y="58"/>
                  </a:cubicBezTo>
                  <a:cubicBezTo>
                    <a:pt x="17" y="42"/>
                    <a:pt x="10" y="41"/>
                    <a:pt x="7" y="35"/>
                  </a:cubicBezTo>
                  <a:cubicBezTo>
                    <a:pt x="0" y="41"/>
                    <a:pt x="0" y="41"/>
                    <a:pt x="0" y="41"/>
                  </a:cubicBezTo>
                  <a:cubicBezTo>
                    <a:pt x="33" y="72"/>
                    <a:pt x="49" y="80"/>
                    <a:pt x="59" y="93"/>
                  </a:cubicBezTo>
                  <a:cubicBezTo>
                    <a:pt x="106" y="127"/>
                    <a:pt x="111" y="134"/>
                    <a:pt x="119" y="138"/>
                  </a:cubicBezTo>
                  <a:cubicBezTo>
                    <a:pt x="161" y="171"/>
                    <a:pt x="167" y="172"/>
                    <a:pt x="170" y="174"/>
                  </a:cubicBezTo>
                  <a:cubicBezTo>
                    <a:pt x="206" y="202"/>
                    <a:pt x="218" y="202"/>
                    <a:pt x="222" y="210"/>
                  </a:cubicBezTo>
                  <a:cubicBezTo>
                    <a:pt x="259" y="232"/>
                    <a:pt x="264" y="232"/>
                    <a:pt x="267" y="235"/>
                  </a:cubicBezTo>
                  <a:cubicBezTo>
                    <a:pt x="257" y="234"/>
                    <a:pt x="255" y="232"/>
                    <a:pt x="252" y="230"/>
                  </a:cubicBezTo>
                  <a:cubicBezTo>
                    <a:pt x="200" y="199"/>
                    <a:pt x="190" y="202"/>
                    <a:pt x="191" y="196"/>
                  </a:cubicBezTo>
                  <a:cubicBezTo>
                    <a:pt x="163" y="176"/>
                    <a:pt x="156" y="175"/>
                    <a:pt x="151" y="172"/>
                  </a:cubicBezTo>
                  <a:cubicBezTo>
                    <a:pt x="101" y="134"/>
                    <a:pt x="92" y="128"/>
                    <a:pt x="84" y="122"/>
                  </a:cubicBezTo>
                  <a:cubicBezTo>
                    <a:pt x="53" y="95"/>
                    <a:pt x="51" y="94"/>
                    <a:pt x="50" y="91"/>
                  </a:cubicBezTo>
                  <a:cubicBezTo>
                    <a:pt x="29" y="74"/>
                    <a:pt x="23" y="66"/>
                    <a:pt x="13" y="60"/>
                  </a:cubicBezTo>
                  <a:cubicBezTo>
                    <a:pt x="0" y="57"/>
                    <a:pt x="0" y="57"/>
                    <a:pt x="0" y="57"/>
                  </a:cubicBezTo>
                  <a:cubicBezTo>
                    <a:pt x="19" y="82"/>
                    <a:pt x="31" y="79"/>
                    <a:pt x="30" y="86"/>
                  </a:cubicBezTo>
                  <a:cubicBezTo>
                    <a:pt x="69" y="116"/>
                    <a:pt x="73" y="119"/>
                    <a:pt x="75" y="124"/>
                  </a:cubicBezTo>
                  <a:cubicBezTo>
                    <a:pt x="153" y="178"/>
                    <a:pt x="153" y="184"/>
                    <a:pt x="159" y="185"/>
                  </a:cubicBezTo>
                  <a:cubicBezTo>
                    <a:pt x="185" y="204"/>
                    <a:pt x="191" y="202"/>
                    <a:pt x="191" y="205"/>
                  </a:cubicBezTo>
                  <a:cubicBezTo>
                    <a:pt x="218" y="217"/>
                    <a:pt x="218" y="224"/>
                    <a:pt x="226" y="223"/>
                  </a:cubicBezTo>
                  <a:cubicBezTo>
                    <a:pt x="256" y="242"/>
                    <a:pt x="265" y="239"/>
                    <a:pt x="267" y="244"/>
                  </a:cubicBezTo>
                  <a:cubicBezTo>
                    <a:pt x="318" y="258"/>
                    <a:pt x="319" y="256"/>
                    <a:pt x="319" y="254"/>
                  </a:cubicBezTo>
                  <a:close/>
                  <a:moveTo>
                    <a:pt x="121" y="234"/>
                  </a:moveTo>
                  <a:cubicBezTo>
                    <a:pt x="120" y="225"/>
                    <a:pt x="107" y="224"/>
                    <a:pt x="113" y="214"/>
                  </a:cubicBezTo>
                  <a:cubicBezTo>
                    <a:pt x="89" y="189"/>
                    <a:pt x="86" y="187"/>
                    <a:pt x="85" y="183"/>
                  </a:cubicBezTo>
                  <a:cubicBezTo>
                    <a:pt x="33" y="112"/>
                    <a:pt x="28" y="112"/>
                    <a:pt x="28" y="108"/>
                  </a:cubicBezTo>
                  <a:cubicBezTo>
                    <a:pt x="17" y="98"/>
                    <a:pt x="17" y="93"/>
                    <a:pt x="15" y="90"/>
                  </a:cubicBezTo>
                  <a:cubicBezTo>
                    <a:pt x="0" y="87"/>
                    <a:pt x="0" y="87"/>
                    <a:pt x="0" y="87"/>
                  </a:cubicBezTo>
                  <a:cubicBezTo>
                    <a:pt x="55" y="148"/>
                    <a:pt x="52" y="155"/>
                    <a:pt x="57" y="154"/>
                  </a:cubicBezTo>
                  <a:cubicBezTo>
                    <a:pt x="78" y="181"/>
                    <a:pt x="82" y="193"/>
                    <a:pt x="91" y="199"/>
                  </a:cubicBezTo>
                  <a:cubicBezTo>
                    <a:pt x="73" y="185"/>
                    <a:pt x="68" y="185"/>
                    <a:pt x="65" y="183"/>
                  </a:cubicBezTo>
                  <a:cubicBezTo>
                    <a:pt x="41" y="160"/>
                    <a:pt x="37" y="159"/>
                    <a:pt x="35" y="156"/>
                  </a:cubicBezTo>
                  <a:cubicBezTo>
                    <a:pt x="18" y="140"/>
                    <a:pt x="18" y="134"/>
                    <a:pt x="14" y="134"/>
                  </a:cubicBezTo>
                  <a:cubicBezTo>
                    <a:pt x="1" y="118"/>
                    <a:pt x="0" y="117"/>
                    <a:pt x="0" y="117"/>
                  </a:cubicBezTo>
                  <a:cubicBezTo>
                    <a:pt x="14" y="140"/>
                    <a:pt x="14" y="149"/>
                    <a:pt x="22" y="149"/>
                  </a:cubicBezTo>
                  <a:cubicBezTo>
                    <a:pt x="57" y="180"/>
                    <a:pt x="73" y="199"/>
                    <a:pt x="100" y="210"/>
                  </a:cubicBezTo>
                  <a:cubicBezTo>
                    <a:pt x="129" y="243"/>
                    <a:pt x="126" y="252"/>
                    <a:pt x="134" y="252"/>
                  </a:cubicBez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89" y="48"/>
                    <a:pt x="387" y="57"/>
                    <a:pt x="395" y="57"/>
                  </a:cubicBezTo>
                  <a:cubicBezTo>
                    <a:pt x="424" y="87"/>
                    <a:pt x="433" y="94"/>
                    <a:pt x="440" y="102"/>
                  </a:cubicBezTo>
                  <a:cubicBezTo>
                    <a:pt x="455" y="116"/>
                    <a:pt x="459" y="119"/>
                    <a:pt x="461" y="124"/>
                  </a:cubicBezTo>
                  <a:cubicBezTo>
                    <a:pt x="510" y="168"/>
                    <a:pt x="510" y="171"/>
                    <a:pt x="513" y="173"/>
                  </a:cubicBezTo>
                  <a:cubicBezTo>
                    <a:pt x="537" y="198"/>
                    <a:pt x="543" y="206"/>
                    <a:pt x="551" y="213"/>
                  </a:cubicBezTo>
                  <a:cubicBezTo>
                    <a:pt x="608" y="261"/>
                    <a:pt x="615" y="269"/>
                    <a:pt x="626" y="274"/>
                  </a:cubicBezTo>
                  <a:cubicBezTo>
                    <a:pt x="680" y="316"/>
                    <a:pt x="689" y="315"/>
                    <a:pt x="690" y="321"/>
                  </a:cubicBezTo>
                  <a:cubicBezTo>
                    <a:pt x="732" y="334"/>
                    <a:pt x="735" y="339"/>
                    <a:pt x="742" y="339"/>
                  </a:cubicBezTo>
                  <a:cubicBezTo>
                    <a:pt x="730" y="330"/>
                    <a:pt x="704" y="323"/>
                    <a:pt x="686" y="308"/>
                  </a:cubicBezTo>
                  <a:cubicBezTo>
                    <a:pt x="639" y="278"/>
                    <a:pt x="641" y="272"/>
                    <a:pt x="635" y="274"/>
                  </a:cubicBezTo>
                  <a:cubicBezTo>
                    <a:pt x="608" y="255"/>
                    <a:pt x="606" y="249"/>
                    <a:pt x="600" y="247"/>
                  </a:cubicBezTo>
                  <a:cubicBezTo>
                    <a:pt x="583" y="231"/>
                    <a:pt x="579" y="227"/>
                    <a:pt x="575" y="222"/>
                  </a:cubicBezTo>
                  <a:cubicBezTo>
                    <a:pt x="552" y="203"/>
                    <a:pt x="550" y="201"/>
                    <a:pt x="549" y="198"/>
                  </a:cubicBezTo>
                  <a:cubicBezTo>
                    <a:pt x="514" y="167"/>
                    <a:pt x="510" y="155"/>
                    <a:pt x="498" y="151"/>
                  </a:cubicBezTo>
                  <a:cubicBezTo>
                    <a:pt x="483" y="134"/>
                    <a:pt x="481" y="128"/>
                    <a:pt x="474" y="126"/>
                  </a:cubicBezTo>
                  <a:cubicBezTo>
                    <a:pt x="437" y="89"/>
                    <a:pt x="435" y="87"/>
                    <a:pt x="434" y="84"/>
                  </a:cubicBezTo>
                  <a:cubicBezTo>
                    <a:pt x="412" y="66"/>
                    <a:pt x="412" y="61"/>
                    <a:pt x="410" y="60"/>
                  </a:cubicBezTo>
                  <a:cubicBezTo>
                    <a:pt x="384" y="40"/>
                    <a:pt x="384" y="33"/>
                    <a:pt x="376" y="33"/>
                  </a:cubicBezTo>
                  <a:cubicBezTo>
                    <a:pt x="341" y="5"/>
                    <a:pt x="342" y="2"/>
                    <a:pt x="340" y="0"/>
                  </a:cubicBezTo>
                  <a:cubicBezTo>
                    <a:pt x="333" y="12"/>
                    <a:pt x="344" y="10"/>
                    <a:pt x="344" y="19"/>
                  </a:cubicBezTo>
                  <a:close/>
                  <a:moveTo>
                    <a:pt x="23" y="16"/>
                  </a:moveTo>
                  <a:cubicBezTo>
                    <a:pt x="28" y="17"/>
                    <a:pt x="27" y="24"/>
                    <a:pt x="34" y="23"/>
                  </a:cubicBezTo>
                  <a:cubicBezTo>
                    <a:pt x="98" y="85"/>
                    <a:pt x="111" y="95"/>
                    <a:pt x="124" y="106"/>
                  </a:cubicBezTo>
                  <a:cubicBezTo>
                    <a:pt x="164" y="139"/>
                    <a:pt x="170" y="139"/>
                    <a:pt x="173" y="142"/>
                  </a:cubicBezTo>
                  <a:cubicBezTo>
                    <a:pt x="198" y="155"/>
                    <a:pt x="200" y="167"/>
                    <a:pt x="203" y="160"/>
                  </a:cubicBezTo>
                  <a:cubicBezTo>
                    <a:pt x="176" y="139"/>
                    <a:pt x="168" y="135"/>
                    <a:pt x="162" y="128"/>
                  </a:cubicBezTo>
                  <a:cubicBezTo>
                    <a:pt x="125" y="105"/>
                    <a:pt x="127" y="96"/>
                    <a:pt x="120" y="97"/>
                  </a:cubicBezTo>
                  <a:cubicBezTo>
                    <a:pt x="87" y="61"/>
                    <a:pt x="83" y="58"/>
                    <a:pt x="81" y="52"/>
                  </a:cubicBezTo>
                  <a:cubicBezTo>
                    <a:pt x="44" y="19"/>
                    <a:pt x="37" y="18"/>
                    <a:pt x="36" y="12"/>
                  </a:cubicBezTo>
                  <a:cubicBezTo>
                    <a:pt x="57" y="26"/>
                    <a:pt x="59" y="27"/>
                    <a:pt x="60" y="30"/>
                  </a:cubicBezTo>
                  <a:cubicBezTo>
                    <a:pt x="113" y="68"/>
                    <a:pt x="115" y="72"/>
                    <a:pt x="120" y="75"/>
                  </a:cubicBezTo>
                  <a:cubicBezTo>
                    <a:pt x="136" y="88"/>
                    <a:pt x="136" y="93"/>
                    <a:pt x="141" y="95"/>
                  </a:cubicBezTo>
                  <a:cubicBezTo>
                    <a:pt x="159" y="107"/>
                    <a:pt x="158" y="115"/>
                    <a:pt x="165" y="115"/>
                  </a:cubicBezTo>
                  <a:cubicBezTo>
                    <a:pt x="200" y="151"/>
                    <a:pt x="203" y="155"/>
                    <a:pt x="208" y="158"/>
                  </a:cubicBezTo>
                  <a:cubicBezTo>
                    <a:pt x="213" y="167"/>
                    <a:pt x="206" y="161"/>
                    <a:pt x="205" y="166"/>
                  </a:cubicBezTo>
                  <a:cubicBezTo>
                    <a:pt x="223" y="173"/>
                    <a:pt x="223" y="176"/>
                    <a:pt x="227" y="175"/>
                  </a:cubicBezTo>
                  <a:cubicBezTo>
                    <a:pt x="288" y="224"/>
                    <a:pt x="292" y="232"/>
                    <a:pt x="302" y="234"/>
                  </a:cubicBezTo>
                  <a:cubicBezTo>
                    <a:pt x="286" y="216"/>
                    <a:pt x="279" y="218"/>
                    <a:pt x="278" y="214"/>
                  </a:cubicBezTo>
                  <a:cubicBezTo>
                    <a:pt x="243" y="190"/>
                    <a:pt x="241" y="181"/>
                    <a:pt x="233" y="178"/>
                  </a:cubicBezTo>
                  <a:cubicBezTo>
                    <a:pt x="210" y="150"/>
                    <a:pt x="206" y="151"/>
                    <a:pt x="206" y="149"/>
                  </a:cubicBezTo>
                  <a:cubicBezTo>
                    <a:pt x="190" y="135"/>
                    <a:pt x="190" y="129"/>
                    <a:pt x="186" y="127"/>
                  </a:cubicBezTo>
                  <a:cubicBezTo>
                    <a:pt x="158" y="104"/>
                    <a:pt x="159" y="100"/>
                    <a:pt x="157" y="100"/>
                  </a:cubicBezTo>
                  <a:cubicBezTo>
                    <a:pt x="131" y="77"/>
                    <a:pt x="130" y="72"/>
                    <a:pt x="124" y="71"/>
                  </a:cubicBezTo>
                  <a:cubicBezTo>
                    <a:pt x="111" y="59"/>
                    <a:pt x="109" y="57"/>
                    <a:pt x="110" y="53"/>
                  </a:cubicBezTo>
                  <a:cubicBezTo>
                    <a:pt x="80" y="36"/>
                    <a:pt x="78" y="26"/>
                    <a:pt x="67" y="24"/>
                  </a:cubicBezTo>
                  <a:cubicBezTo>
                    <a:pt x="21" y="0"/>
                    <a:pt x="21" y="0"/>
                    <a:pt x="21" y="0"/>
                  </a:cubicBezTo>
                  <a:cubicBezTo>
                    <a:pt x="32" y="10"/>
                    <a:pt x="35" y="11"/>
                    <a:pt x="32" y="12"/>
                  </a:cubicBezTo>
                  <a:cubicBezTo>
                    <a:pt x="17" y="0"/>
                    <a:pt x="16" y="0"/>
                    <a:pt x="16" y="0"/>
                  </a:cubicBezTo>
                  <a:cubicBezTo>
                    <a:pt x="18" y="10"/>
                    <a:pt x="21" y="13"/>
                    <a:pt x="23" y="16"/>
                  </a:cubicBezTo>
                  <a:close/>
                  <a:moveTo>
                    <a:pt x="573" y="13"/>
                  </a:moveTo>
                  <a:cubicBezTo>
                    <a:pt x="580" y="12"/>
                    <a:pt x="581" y="16"/>
                    <a:pt x="586" y="18"/>
                  </a:cubicBezTo>
                  <a:cubicBezTo>
                    <a:pt x="629" y="35"/>
                    <a:pt x="631" y="39"/>
                    <a:pt x="633" y="43"/>
                  </a:cubicBezTo>
                  <a:cubicBezTo>
                    <a:pt x="676" y="58"/>
                    <a:pt x="677" y="64"/>
                    <a:pt x="683" y="63"/>
                  </a:cubicBezTo>
                  <a:cubicBezTo>
                    <a:pt x="756" y="103"/>
                    <a:pt x="764" y="101"/>
                    <a:pt x="767" y="104"/>
                  </a:cubicBezTo>
                  <a:cubicBezTo>
                    <a:pt x="794" y="116"/>
                    <a:pt x="796" y="117"/>
                    <a:pt x="797" y="118"/>
                  </a:cubicBezTo>
                  <a:cubicBezTo>
                    <a:pt x="830" y="132"/>
                    <a:pt x="838" y="134"/>
                    <a:pt x="843" y="139"/>
                  </a:cubicBezTo>
                  <a:cubicBezTo>
                    <a:pt x="867" y="145"/>
                    <a:pt x="870" y="146"/>
                    <a:pt x="873" y="148"/>
                  </a:cubicBezTo>
                  <a:cubicBezTo>
                    <a:pt x="896" y="159"/>
                    <a:pt x="909" y="152"/>
                    <a:pt x="908" y="158"/>
                  </a:cubicBezTo>
                  <a:cubicBezTo>
                    <a:pt x="949" y="161"/>
                    <a:pt x="969" y="161"/>
                    <a:pt x="988" y="162"/>
                  </a:cubicBezTo>
                  <a:cubicBezTo>
                    <a:pt x="1023" y="160"/>
                    <a:pt x="1029" y="155"/>
                    <a:pt x="1023" y="154"/>
                  </a:cubicBezTo>
                  <a:cubicBezTo>
                    <a:pt x="987" y="155"/>
                    <a:pt x="986" y="157"/>
                    <a:pt x="975" y="155"/>
                  </a:cubicBezTo>
                  <a:cubicBezTo>
                    <a:pt x="952" y="157"/>
                    <a:pt x="941" y="152"/>
                    <a:pt x="932" y="154"/>
                  </a:cubicBezTo>
                  <a:cubicBezTo>
                    <a:pt x="828" y="125"/>
                    <a:pt x="826" y="118"/>
                    <a:pt x="817" y="119"/>
                  </a:cubicBezTo>
                  <a:cubicBezTo>
                    <a:pt x="741" y="88"/>
                    <a:pt x="741" y="79"/>
                    <a:pt x="733" y="80"/>
                  </a:cubicBezTo>
                  <a:cubicBezTo>
                    <a:pt x="705" y="65"/>
                    <a:pt x="693" y="60"/>
                    <a:pt x="681" y="55"/>
                  </a:cubicBezTo>
                  <a:cubicBezTo>
                    <a:pt x="627" y="26"/>
                    <a:pt x="622" y="23"/>
                    <a:pt x="616" y="20"/>
                  </a:cubicBezTo>
                  <a:cubicBezTo>
                    <a:pt x="550" y="0"/>
                    <a:pt x="550" y="0"/>
                    <a:pt x="550" y="0"/>
                  </a:cubicBez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48" y="52"/>
                    <a:pt x="757" y="50"/>
                    <a:pt x="757" y="56"/>
                  </a:cubicBezTo>
                  <a:cubicBezTo>
                    <a:pt x="818" y="82"/>
                    <a:pt x="835" y="92"/>
                    <a:pt x="854" y="100"/>
                  </a:cubicBezTo>
                  <a:cubicBezTo>
                    <a:pt x="902" y="118"/>
                    <a:pt x="913" y="116"/>
                    <a:pt x="915" y="121"/>
                  </a:cubicBezTo>
                  <a:cubicBezTo>
                    <a:pt x="1077" y="134"/>
                    <a:pt x="1088" y="131"/>
                    <a:pt x="1102" y="131"/>
                  </a:cubicBezTo>
                  <a:cubicBezTo>
                    <a:pt x="1107" y="124"/>
                    <a:pt x="1118" y="129"/>
                    <a:pt x="1116" y="121"/>
                  </a:cubicBezTo>
                  <a:cubicBezTo>
                    <a:pt x="1023" y="113"/>
                    <a:pt x="1015" y="114"/>
                    <a:pt x="1009" y="114"/>
                  </a:cubicBezTo>
                  <a:cubicBezTo>
                    <a:pt x="971" y="103"/>
                    <a:pt x="961" y="105"/>
                    <a:pt x="959" y="100"/>
                  </a:cubicBezTo>
                  <a:cubicBezTo>
                    <a:pt x="915" y="89"/>
                    <a:pt x="907" y="83"/>
                    <a:pt x="896" y="81"/>
                  </a:cubicBezTo>
                  <a:cubicBezTo>
                    <a:pt x="836" y="52"/>
                    <a:pt x="834" y="47"/>
                    <a:pt x="827" y="47"/>
                  </a:cubicBezTo>
                  <a:cubicBezTo>
                    <a:pt x="878" y="57"/>
                    <a:pt x="896" y="59"/>
                    <a:pt x="912" y="64"/>
                  </a:cubicBezTo>
                  <a:cubicBezTo>
                    <a:pt x="1046" y="80"/>
                    <a:pt x="1053" y="82"/>
                    <a:pt x="1058" y="78"/>
                  </a:cubicBezTo>
                  <a:cubicBezTo>
                    <a:pt x="869" y="49"/>
                    <a:pt x="854" y="41"/>
                    <a:pt x="834" y="38"/>
                  </a:cubicBezTo>
                  <a:cubicBezTo>
                    <a:pt x="813" y="30"/>
                    <a:pt x="811" y="25"/>
                    <a:pt x="801" y="27"/>
                  </a:cubicBezTo>
                  <a:cubicBezTo>
                    <a:pt x="765" y="4"/>
                    <a:pt x="754" y="6"/>
                    <a:pt x="750" y="2"/>
                  </a:cubicBezTo>
                  <a:cubicBezTo>
                    <a:pt x="713" y="4"/>
                    <a:pt x="720" y="8"/>
                    <a:pt x="730" y="10"/>
                  </a:cubicBezTo>
                  <a:cubicBezTo>
                    <a:pt x="763" y="30"/>
                    <a:pt x="770" y="27"/>
                    <a:pt x="771" y="30"/>
                  </a:cubicBezTo>
                  <a:cubicBezTo>
                    <a:pt x="800" y="45"/>
                    <a:pt x="809" y="45"/>
                    <a:pt x="814" y="49"/>
                  </a:cubicBezTo>
                  <a:cubicBezTo>
                    <a:pt x="874" y="78"/>
                    <a:pt x="884" y="83"/>
                    <a:pt x="896" y="88"/>
                  </a:cubicBezTo>
                  <a:cubicBezTo>
                    <a:pt x="921" y="100"/>
                    <a:pt x="925" y="99"/>
                    <a:pt x="929" y="99"/>
                  </a:cubicBezTo>
                  <a:cubicBezTo>
                    <a:pt x="979" y="115"/>
                    <a:pt x="995" y="116"/>
                    <a:pt x="1007" y="121"/>
                  </a:cubicBezTo>
                  <a:cubicBezTo>
                    <a:pt x="1080" y="126"/>
                    <a:pt x="1080" y="124"/>
                    <a:pt x="1089" y="127"/>
                  </a:cubicBezTo>
                  <a:cubicBezTo>
                    <a:pt x="1052" y="132"/>
                    <a:pt x="1050" y="132"/>
                    <a:pt x="1037" y="132"/>
                  </a:cubicBezTo>
                  <a:cubicBezTo>
                    <a:pt x="939" y="118"/>
                    <a:pt x="931" y="119"/>
                    <a:pt x="928" y="114"/>
                  </a:cubicBezTo>
                  <a:cubicBezTo>
                    <a:pt x="877" y="97"/>
                    <a:pt x="867" y="101"/>
                    <a:pt x="868" y="93"/>
                  </a:cubicBezTo>
                  <a:cubicBezTo>
                    <a:pt x="791" y="59"/>
                    <a:pt x="783" y="60"/>
                    <a:pt x="779" y="57"/>
                  </a:cubicBezTo>
                  <a:cubicBezTo>
                    <a:pt x="730" y="32"/>
                    <a:pt x="721" y="27"/>
                    <a:pt x="712" y="22"/>
                  </a:cubicBezTo>
                  <a:cubicBezTo>
                    <a:pt x="675" y="7"/>
                    <a:pt x="670" y="3"/>
                    <a:pt x="662" y="0"/>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407" y="31"/>
                    <a:pt x="409" y="37"/>
                    <a:pt x="415" y="40"/>
                  </a:cubicBezTo>
                  <a:cubicBezTo>
                    <a:pt x="431" y="54"/>
                    <a:pt x="433" y="56"/>
                    <a:pt x="437" y="56"/>
                  </a:cubicBezTo>
                  <a:cubicBezTo>
                    <a:pt x="467" y="82"/>
                    <a:pt x="477" y="90"/>
                    <a:pt x="486" y="98"/>
                  </a:cubicBezTo>
                  <a:cubicBezTo>
                    <a:pt x="503" y="113"/>
                    <a:pt x="510" y="116"/>
                    <a:pt x="512" y="123"/>
                  </a:cubicBezTo>
                  <a:cubicBezTo>
                    <a:pt x="546" y="149"/>
                    <a:pt x="552" y="151"/>
                    <a:pt x="554" y="156"/>
                  </a:cubicBezTo>
                  <a:cubicBezTo>
                    <a:pt x="601" y="193"/>
                    <a:pt x="603" y="196"/>
                    <a:pt x="604" y="199"/>
                  </a:cubicBezTo>
                  <a:cubicBezTo>
                    <a:pt x="628" y="220"/>
                    <a:pt x="636" y="220"/>
                    <a:pt x="638" y="226"/>
                  </a:cubicBezTo>
                  <a:cubicBezTo>
                    <a:pt x="689" y="264"/>
                    <a:pt x="698" y="265"/>
                    <a:pt x="702" y="271"/>
                  </a:cubicBezTo>
                  <a:cubicBezTo>
                    <a:pt x="746" y="296"/>
                    <a:pt x="748" y="303"/>
                    <a:pt x="756" y="305"/>
                  </a:cubicBezTo>
                  <a:cubicBezTo>
                    <a:pt x="777" y="317"/>
                    <a:pt x="778" y="318"/>
                    <a:pt x="778" y="321"/>
                  </a:cubicBezTo>
                  <a:cubicBezTo>
                    <a:pt x="803" y="327"/>
                    <a:pt x="810" y="328"/>
                    <a:pt x="819" y="326"/>
                  </a:cubicBezTo>
                  <a:cubicBezTo>
                    <a:pt x="787" y="309"/>
                    <a:pt x="780" y="308"/>
                    <a:pt x="776" y="305"/>
                  </a:cubicBezTo>
                  <a:cubicBezTo>
                    <a:pt x="725" y="276"/>
                    <a:pt x="720" y="272"/>
                    <a:pt x="713" y="269"/>
                  </a:cubicBezTo>
                  <a:cubicBezTo>
                    <a:pt x="676" y="240"/>
                    <a:pt x="668" y="237"/>
                    <a:pt x="662" y="233"/>
                  </a:cubicBezTo>
                  <a:cubicBezTo>
                    <a:pt x="608" y="191"/>
                    <a:pt x="603" y="186"/>
                    <a:pt x="597" y="181"/>
                  </a:cubicBezTo>
                  <a:cubicBezTo>
                    <a:pt x="546" y="137"/>
                    <a:pt x="539" y="134"/>
                    <a:pt x="535" y="128"/>
                  </a:cubicBezTo>
                  <a:cubicBezTo>
                    <a:pt x="498" y="99"/>
                    <a:pt x="495" y="92"/>
                    <a:pt x="488" y="90"/>
                  </a:cubicBezTo>
                  <a:cubicBezTo>
                    <a:pt x="452" y="58"/>
                    <a:pt x="447" y="53"/>
                    <a:pt x="441" y="49"/>
                  </a:cubicBezTo>
                  <a:cubicBezTo>
                    <a:pt x="416" y="26"/>
                    <a:pt x="411" y="26"/>
                    <a:pt x="407" y="25"/>
                  </a:cubicBezTo>
                  <a:cubicBezTo>
                    <a:pt x="375" y="0"/>
                    <a:pt x="375" y="0"/>
                    <a:pt x="375" y="0"/>
                  </a:cubicBezTo>
                  <a:close/>
                  <a:moveTo>
                    <a:pt x="514" y="9"/>
                  </a:moveTo>
                  <a:cubicBezTo>
                    <a:pt x="519" y="12"/>
                    <a:pt x="525" y="13"/>
                    <a:pt x="529" y="16"/>
                  </a:cubicBezTo>
                  <a:cubicBezTo>
                    <a:pt x="547" y="27"/>
                    <a:pt x="554" y="29"/>
                    <a:pt x="557" y="32"/>
                  </a:cubicBezTo>
                  <a:cubicBezTo>
                    <a:pt x="621" y="63"/>
                    <a:pt x="623" y="68"/>
                    <a:pt x="628" y="71"/>
                  </a:cubicBezTo>
                  <a:cubicBezTo>
                    <a:pt x="662" y="87"/>
                    <a:pt x="665" y="87"/>
                    <a:pt x="667" y="89"/>
                  </a:cubicBezTo>
                  <a:cubicBezTo>
                    <a:pt x="722" y="114"/>
                    <a:pt x="731" y="121"/>
                    <a:pt x="745" y="124"/>
                  </a:cubicBezTo>
                  <a:cubicBezTo>
                    <a:pt x="829" y="156"/>
                    <a:pt x="839" y="162"/>
                    <a:pt x="855" y="163"/>
                  </a:cubicBezTo>
                  <a:cubicBezTo>
                    <a:pt x="882" y="169"/>
                    <a:pt x="887" y="172"/>
                    <a:pt x="896" y="170"/>
                  </a:cubicBezTo>
                  <a:cubicBezTo>
                    <a:pt x="925" y="171"/>
                    <a:pt x="920" y="171"/>
                    <a:pt x="916" y="171"/>
                  </a:cubicBezTo>
                  <a:cubicBezTo>
                    <a:pt x="844" y="156"/>
                    <a:pt x="840" y="152"/>
                    <a:pt x="831" y="152"/>
                  </a:cubicBezTo>
                  <a:cubicBezTo>
                    <a:pt x="797" y="142"/>
                    <a:pt x="788" y="132"/>
                    <a:pt x="771" y="131"/>
                  </a:cubicBezTo>
                  <a:cubicBezTo>
                    <a:pt x="756" y="122"/>
                    <a:pt x="750" y="120"/>
                    <a:pt x="747" y="117"/>
                  </a:cubicBezTo>
                  <a:cubicBezTo>
                    <a:pt x="686" y="90"/>
                    <a:pt x="677" y="86"/>
                    <a:pt x="669" y="80"/>
                  </a:cubicBezTo>
                  <a:cubicBezTo>
                    <a:pt x="610" y="51"/>
                    <a:pt x="600" y="48"/>
                    <a:pt x="592" y="44"/>
                  </a:cubicBezTo>
                  <a:cubicBezTo>
                    <a:pt x="560" y="24"/>
                    <a:pt x="551" y="20"/>
                    <a:pt x="544" y="14"/>
                  </a:cubicBezTo>
                  <a:cubicBezTo>
                    <a:pt x="495" y="0"/>
                    <a:pt x="495" y="0"/>
                    <a:pt x="495" y="0"/>
                  </a:cubicBezTo>
                  <a:close/>
                  <a:moveTo>
                    <a:pt x="427" y="8"/>
                  </a:moveTo>
                  <a:cubicBezTo>
                    <a:pt x="430" y="11"/>
                    <a:pt x="437" y="12"/>
                    <a:pt x="440" y="17"/>
                  </a:cubicBezTo>
                  <a:cubicBezTo>
                    <a:pt x="476" y="51"/>
                    <a:pt x="485" y="49"/>
                    <a:pt x="487" y="55"/>
                  </a:cubicBezTo>
                  <a:cubicBezTo>
                    <a:pt x="505" y="66"/>
                    <a:pt x="504" y="73"/>
                    <a:pt x="510" y="75"/>
                  </a:cubicBezTo>
                  <a:cubicBezTo>
                    <a:pt x="580" y="136"/>
                    <a:pt x="582" y="137"/>
                    <a:pt x="585" y="137"/>
                  </a:cubicBezTo>
                  <a:cubicBezTo>
                    <a:pt x="608" y="161"/>
                    <a:pt x="620" y="163"/>
                    <a:pt x="626" y="171"/>
                  </a:cubicBezTo>
                  <a:cubicBezTo>
                    <a:pt x="643" y="183"/>
                    <a:pt x="648" y="185"/>
                    <a:pt x="650" y="191"/>
                  </a:cubicBezTo>
                  <a:cubicBezTo>
                    <a:pt x="690" y="211"/>
                    <a:pt x="696" y="220"/>
                    <a:pt x="708" y="223"/>
                  </a:cubicBezTo>
                  <a:cubicBezTo>
                    <a:pt x="776" y="261"/>
                    <a:pt x="786" y="266"/>
                    <a:pt x="796" y="271"/>
                  </a:cubicBezTo>
                  <a:cubicBezTo>
                    <a:pt x="840" y="287"/>
                    <a:pt x="845" y="286"/>
                    <a:pt x="846" y="289"/>
                  </a:cubicBezTo>
                  <a:cubicBezTo>
                    <a:pt x="889" y="296"/>
                    <a:pt x="898" y="293"/>
                    <a:pt x="898" y="286"/>
                  </a:cubicBezTo>
                  <a:cubicBezTo>
                    <a:pt x="890" y="277"/>
                    <a:pt x="887" y="286"/>
                    <a:pt x="885" y="286"/>
                  </a:cubicBezTo>
                  <a:cubicBezTo>
                    <a:pt x="834" y="277"/>
                    <a:pt x="827" y="273"/>
                    <a:pt x="818" y="271"/>
                  </a:cubicBezTo>
                  <a:cubicBezTo>
                    <a:pt x="771" y="249"/>
                    <a:pt x="766" y="249"/>
                    <a:pt x="764" y="246"/>
                  </a:cubicBezTo>
                  <a:cubicBezTo>
                    <a:pt x="744" y="239"/>
                    <a:pt x="743" y="229"/>
                    <a:pt x="732" y="230"/>
                  </a:cubicBezTo>
                  <a:cubicBezTo>
                    <a:pt x="710" y="210"/>
                    <a:pt x="695" y="214"/>
                    <a:pt x="693" y="205"/>
                  </a:cubicBezTo>
                  <a:cubicBezTo>
                    <a:pt x="648" y="176"/>
                    <a:pt x="642" y="172"/>
                    <a:pt x="637" y="167"/>
                  </a:cubicBezTo>
                  <a:cubicBezTo>
                    <a:pt x="605" y="145"/>
                    <a:pt x="593" y="136"/>
                    <a:pt x="581" y="126"/>
                  </a:cubicBezTo>
                  <a:cubicBezTo>
                    <a:pt x="565" y="107"/>
                    <a:pt x="560" y="107"/>
                    <a:pt x="555" y="106"/>
                  </a:cubicBezTo>
                  <a:cubicBezTo>
                    <a:pt x="534" y="87"/>
                    <a:pt x="531" y="84"/>
                    <a:pt x="528" y="82"/>
                  </a:cubicBezTo>
                  <a:cubicBezTo>
                    <a:pt x="479" y="38"/>
                    <a:pt x="472" y="36"/>
                    <a:pt x="470" y="30"/>
                  </a:cubicBezTo>
                  <a:cubicBezTo>
                    <a:pt x="454" y="14"/>
                    <a:pt x="447" y="13"/>
                    <a:pt x="444" y="8"/>
                  </a:cubicBezTo>
                  <a:cubicBezTo>
                    <a:pt x="422" y="2"/>
                    <a:pt x="426" y="3"/>
                    <a:pt x="427" y="8"/>
                  </a:cubicBezTo>
                  <a:close/>
                  <a:moveTo>
                    <a:pt x="477" y="9"/>
                  </a:moveTo>
                  <a:cubicBezTo>
                    <a:pt x="481" y="13"/>
                    <a:pt x="489" y="14"/>
                    <a:pt x="492" y="20"/>
                  </a:cubicBezTo>
                  <a:cubicBezTo>
                    <a:pt x="507" y="35"/>
                    <a:pt x="514" y="33"/>
                    <a:pt x="516" y="36"/>
                  </a:cubicBezTo>
                  <a:cubicBezTo>
                    <a:pt x="545" y="55"/>
                    <a:pt x="547" y="61"/>
                    <a:pt x="554" y="63"/>
                  </a:cubicBezTo>
                  <a:cubicBezTo>
                    <a:pt x="579" y="82"/>
                    <a:pt x="591" y="87"/>
                    <a:pt x="602" y="94"/>
                  </a:cubicBezTo>
                  <a:cubicBezTo>
                    <a:pt x="671" y="135"/>
                    <a:pt x="678" y="132"/>
                    <a:pt x="679" y="135"/>
                  </a:cubicBezTo>
                  <a:cubicBezTo>
                    <a:pt x="718" y="153"/>
                    <a:pt x="724" y="164"/>
                    <a:pt x="742" y="165"/>
                  </a:cubicBezTo>
                  <a:cubicBezTo>
                    <a:pt x="771" y="179"/>
                    <a:pt x="778" y="177"/>
                    <a:pt x="778" y="181"/>
                  </a:cubicBezTo>
                  <a:cubicBezTo>
                    <a:pt x="839" y="197"/>
                    <a:pt x="843" y="199"/>
                    <a:pt x="848" y="200"/>
                  </a:cubicBezTo>
                  <a:cubicBezTo>
                    <a:pt x="944" y="211"/>
                    <a:pt x="950" y="218"/>
                    <a:pt x="954" y="218"/>
                  </a:cubicBezTo>
                  <a:cubicBezTo>
                    <a:pt x="952" y="204"/>
                    <a:pt x="948" y="205"/>
                    <a:pt x="946" y="206"/>
                  </a:cubicBezTo>
                  <a:cubicBezTo>
                    <a:pt x="921" y="204"/>
                    <a:pt x="915" y="204"/>
                    <a:pt x="900" y="203"/>
                  </a:cubicBezTo>
                  <a:cubicBezTo>
                    <a:pt x="843" y="187"/>
                    <a:pt x="833" y="189"/>
                    <a:pt x="831" y="184"/>
                  </a:cubicBezTo>
                  <a:cubicBezTo>
                    <a:pt x="759" y="161"/>
                    <a:pt x="748" y="164"/>
                    <a:pt x="746" y="158"/>
                  </a:cubicBezTo>
                  <a:cubicBezTo>
                    <a:pt x="720" y="148"/>
                    <a:pt x="718" y="146"/>
                    <a:pt x="714" y="147"/>
                  </a:cubicBezTo>
                  <a:cubicBezTo>
                    <a:pt x="681" y="129"/>
                    <a:pt x="679" y="123"/>
                    <a:pt x="671" y="124"/>
                  </a:cubicBezTo>
                  <a:cubicBezTo>
                    <a:pt x="641" y="103"/>
                    <a:pt x="634" y="102"/>
                    <a:pt x="630" y="99"/>
                  </a:cubicBezTo>
                  <a:cubicBezTo>
                    <a:pt x="601" y="80"/>
                    <a:pt x="597" y="81"/>
                    <a:pt x="593" y="81"/>
                  </a:cubicBezTo>
                  <a:cubicBezTo>
                    <a:pt x="561" y="59"/>
                    <a:pt x="559" y="55"/>
                    <a:pt x="554" y="54"/>
                  </a:cubicBezTo>
                  <a:cubicBezTo>
                    <a:pt x="519" y="27"/>
                    <a:pt x="514" y="25"/>
                    <a:pt x="509" y="25"/>
                  </a:cubicBezTo>
                  <a:cubicBezTo>
                    <a:pt x="487" y="4"/>
                    <a:pt x="481" y="4"/>
                    <a:pt x="479" y="0"/>
                  </a:cubicBezTo>
                  <a:cubicBezTo>
                    <a:pt x="466" y="4"/>
                    <a:pt x="472" y="6"/>
                    <a:pt x="477" y="9"/>
                  </a:cubicBezTo>
                  <a:close/>
                  <a:moveTo>
                    <a:pt x="1121" y="1856"/>
                  </a:moveTo>
                  <a:cubicBezTo>
                    <a:pt x="1119" y="1861"/>
                    <a:pt x="1115" y="1862"/>
                    <a:pt x="1116" y="1869"/>
                  </a:cubicBezTo>
                  <a:cubicBezTo>
                    <a:pt x="1088" y="1913"/>
                    <a:pt x="1078" y="1916"/>
                    <a:pt x="1075" y="1926"/>
                  </a:cubicBezTo>
                  <a:cubicBezTo>
                    <a:pt x="1055" y="1952"/>
                    <a:pt x="1052" y="1954"/>
                    <a:pt x="1051" y="1959"/>
                  </a:cubicBezTo>
                  <a:cubicBezTo>
                    <a:pt x="1020" y="2000"/>
                    <a:pt x="1009" y="2002"/>
                    <a:pt x="1005" y="2011"/>
                  </a:cubicBezTo>
                  <a:cubicBezTo>
                    <a:pt x="976" y="2041"/>
                    <a:pt x="965" y="2049"/>
                    <a:pt x="957" y="2061"/>
                  </a:cubicBezTo>
                  <a:cubicBezTo>
                    <a:pt x="932" y="2087"/>
                    <a:pt x="927" y="2087"/>
                    <a:pt x="924" y="2089"/>
                  </a:cubicBezTo>
                  <a:cubicBezTo>
                    <a:pt x="895" y="2124"/>
                    <a:pt x="890" y="2124"/>
                    <a:pt x="889" y="2129"/>
                  </a:cubicBezTo>
                  <a:cubicBezTo>
                    <a:pt x="869" y="2156"/>
                    <a:pt x="868" y="2158"/>
                    <a:pt x="867" y="2160"/>
                  </a:cubicBezTo>
                  <a:cubicBezTo>
                    <a:pt x="890" y="2148"/>
                    <a:pt x="890" y="2140"/>
                    <a:pt x="896" y="2137"/>
                  </a:cubicBezTo>
                  <a:cubicBezTo>
                    <a:pt x="911" y="2122"/>
                    <a:pt x="908" y="2115"/>
                    <a:pt x="913" y="2116"/>
                  </a:cubicBezTo>
                  <a:cubicBezTo>
                    <a:pt x="933" y="2092"/>
                    <a:pt x="938" y="2092"/>
                    <a:pt x="940" y="2089"/>
                  </a:cubicBezTo>
                  <a:cubicBezTo>
                    <a:pt x="953" y="2072"/>
                    <a:pt x="960" y="2075"/>
                    <a:pt x="959" y="2070"/>
                  </a:cubicBezTo>
                  <a:cubicBezTo>
                    <a:pt x="977" y="2052"/>
                    <a:pt x="979" y="2045"/>
                    <a:pt x="985" y="2042"/>
                  </a:cubicBezTo>
                  <a:cubicBezTo>
                    <a:pt x="1001" y="2026"/>
                    <a:pt x="1003" y="2024"/>
                    <a:pt x="1005" y="2022"/>
                  </a:cubicBezTo>
                  <a:cubicBezTo>
                    <a:pt x="1023" y="2007"/>
                    <a:pt x="1021" y="2001"/>
                    <a:pt x="1027" y="2002"/>
                  </a:cubicBezTo>
                  <a:cubicBezTo>
                    <a:pt x="1057" y="1969"/>
                    <a:pt x="1055" y="1958"/>
                    <a:pt x="1062" y="1956"/>
                  </a:cubicBezTo>
                  <a:cubicBezTo>
                    <a:pt x="1078" y="1928"/>
                    <a:pt x="1083" y="1929"/>
                    <a:pt x="1081" y="1922"/>
                  </a:cubicBezTo>
                  <a:cubicBezTo>
                    <a:pt x="1103" y="1884"/>
                    <a:pt x="1112" y="1889"/>
                    <a:pt x="1110" y="1882"/>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47" y="1580"/>
                    <a:pt x="1143" y="1585"/>
                    <a:pt x="1140" y="1592"/>
                  </a:cubicBezTo>
                  <a:cubicBezTo>
                    <a:pt x="1101" y="1645"/>
                    <a:pt x="1096" y="1649"/>
                    <a:pt x="1094" y="1651"/>
                  </a:cubicBezTo>
                  <a:cubicBezTo>
                    <a:pt x="1079" y="1662"/>
                    <a:pt x="1083" y="1671"/>
                    <a:pt x="1077" y="1671"/>
                  </a:cubicBezTo>
                  <a:cubicBezTo>
                    <a:pt x="1041" y="1696"/>
                    <a:pt x="1044" y="1703"/>
                    <a:pt x="1040" y="1704"/>
                  </a:cubicBezTo>
                  <a:cubicBezTo>
                    <a:pt x="994" y="1739"/>
                    <a:pt x="987" y="1741"/>
                    <a:pt x="985" y="1749"/>
                  </a:cubicBezTo>
                  <a:cubicBezTo>
                    <a:pt x="948" y="1774"/>
                    <a:pt x="952" y="1783"/>
                    <a:pt x="946" y="1782"/>
                  </a:cubicBezTo>
                  <a:cubicBezTo>
                    <a:pt x="903" y="1823"/>
                    <a:pt x="907" y="1832"/>
                    <a:pt x="900" y="1830"/>
                  </a:cubicBezTo>
                  <a:cubicBezTo>
                    <a:pt x="885" y="1850"/>
                    <a:pt x="882" y="1850"/>
                    <a:pt x="883" y="1854"/>
                  </a:cubicBezTo>
                  <a:cubicBezTo>
                    <a:pt x="863" y="1880"/>
                    <a:pt x="859" y="1882"/>
                    <a:pt x="857" y="1885"/>
                  </a:cubicBezTo>
                  <a:cubicBezTo>
                    <a:pt x="841" y="1908"/>
                    <a:pt x="838" y="1910"/>
                    <a:pt x="835" y="1913"/>
                  </a:cubicBezTo>
                  <a:cubicBezTo>
                    <a:pt x="826" y="1920"/>
                    <a:pt x="833" y="1911"/>
                    <a:pt x="839" y="1900"/>
                  </a:cubicBezTo>
                  <a:cubicBezTo>
                    <a:pt x="877" y="1849"/>
                    <a:pt x="880" y="1841"/>
                    <a:pt x="883" y="1834"/>
                  </a:cubicBezTo>
                  <a:cubicBezTo>
                    <a:pt x="903" y="1806"/>
                    <a:pt x="912" y="1810"/>
                    <a:pt x="911" y="1804"/>
                  </a:cubicBezTo>
                  <a:cubicBezTo>
                    <a:pt x="953" y="1768"/>
                    <a:pt x="953" y="1763"/>
                    <a:pt x="957" y="1762"/>
                  </a:cubicBezTo>
                  <a:cubicBezTo>
                    <a:pt x="978" y="1744"/>
                    <a:pt x="981" y="1737"/>
                    <a:pt x="985" y="1732"/>
                  </a:cubicBezTo>
                  <a:cubicBezTo>
                    <a:pt x="1010" y="1708"/>
                    <a:pt x="1014" y="1706"/>
                    <a:pt x="1016" y="1704"/>
                  </a:cubicBezTo>
                  <a:cubicBezTo>
                    <a:pt x="1035" y="1687"/>
                    <a:pt x="1037" y="1685"/>
                    <a:pt x="1038" y="1682"/>
                  </a:cubicBezTo>
                  <a:cubicBezTo>
                    <a:pt x="1059" y="1667"/>
                    <a:pt x="1055" y="1658"/>
                    <a:pt x="1062" y="1660"/>
                  </a:cubicBezTo>
                  <a:cubicBezTo>
                    <a:pt x="1085" y="1612"/>
                    <a:pt x="1097" y="1610"/>
                    <a:pt x="1097" y="1597"/>
                  </a:cubicBezTo>
                  <a:cubicBezTo>
                    <a:pt x="1121" y="1536"/>
                    <a:pt x="1125" y="1533"/>
                    <a:pt x="1125" y="1527"/>
                  </a:cubicBezTo>
                  <a:cubicBezTo>
                    <a:pt x="1111" y="1547"/>
                    <a:pt x="1112" y="1552"/>
                    <a:pt x="1112" y="1555"/>
                  </a:cubicBezTo>
                  <a:cubicBezTo>
                    <a:pt x="1104" y="1576"/>
                    <a:pt x="1099" y="1575"/>
                    <a:pt x="1101" y="1581"/>
                  </a:cubicBezTo>
                  <a:cubicBezTo>
                    <a:pt x="1070" y="1632"/>
                    <a:pt x="1064" y="1638"/>
                    <a:pt x="1062" y="1647"/>
                  </a:cubicBezTo>
                  <a:cubicBezTo>
                    <a:pt x="1030" y="1685"/>
                    <a:pt x="1021" y="1681"/>
                    <a:pt x="1022" y="1688"/>
                  </a:cubicBezTo>
                  <a:cubicBezTo>
                    <a:pt x="991" y="1713"/>
                    <a:pt x="990" y="1722"/>
                    <a:pt x="981" y="1723"/>
                  </a:cubicBezTo>
                  <a:cubicBezTo>
                    <a:pt x="941" y="1765"/>
                    <a:pt x="930" y="1774"/>
                    <a:pt x="918" y="1782"/>
                  </a:cubicBezTo>
                  <a:cubicBezTo>
                    <a:pt x="888" y="1824"/>
                    <a:pt x="878" y="1819"/>
                    <a:pt x="881" y="1826"/>
                  </a:cubicBezTo>
                  <a:cubicBezTo>
                    <a:pt x="863" y="1845"/>
                    <a:pt x="861" y="1851"/>
                    <a:pt x="857" y="1856"/>
                  </a:cubicBezTo>
                  <a:cubicBezTo>
                    <a:pt x="835" y="1893"/>
                    <a:pt x="829" y="1892"/>
                    <a:pt x="831" y="1898"/>
                  </a:cubicBezTo>
                  <a:cubicBezTo>
                    <a:pt x="824" y="1891"/>
                    <a:pt x="829" y="1885"/>
                    <a:pt x="833" y="1878"/>
                  </a:cubicBezTo>
                  <a:cubicBezTo>
                    <a:pt x="850" y="1845"/>
                    <a:pt x="862" y="1835"/>
                    <a:pt x="868" y="1819"/>
                  </a:cubicBezTo>
                  <a:cubicBezTo>
                    <a:pt x="881" y="1806"/>
                    <a:pt x="884" y="1803"/>
                    <a:pt x="887" y="1799"/>
                  </a:cubicBezTo>
                  <a:cubicBezTo>
                    <a:pt x="912" y="1778"/>
                    <a:pt x="913" y="1773"/>
                    <a:pt x="918" y="1771"/>
                  </a:cubicBezTo>
                  <a:cubicBezTo>
                    <a:pt x="941" y="1748"/>
                    <a:pt x="943" y="1744"/>
                    <a:pt x="948" y="1743"/>
                  </a:cubicBezTo>
                  <a:cubicBezTo>
                    <a:pt x="959" y="1727"/>
                    <a:pt x="965" y="1727"/>
                    <a:pt x="966" y="1721"/>
                  </a:cubicBezTo>
                  <a:cubicBezTo>
                    <a:pt x="989" y="1693"/>
                    <a:pt x="993" y="1693"/>
                    <a:pt x="994" y="1690"/>
                  </a:cubicBezTo>
                  <a:cubicBezTo>
                    <a:pt x="1027" y="1655"/>
                    <a:pt x="1024" y="1646"/>
                    <a:pt x="1031" y="1647"/>
                  </a:cubicBezTo>
                  <a:cubicBezTo>
                    <a:pt x="1055" y="1605"/>
                    <a:pt x="1061" y="1605"/>
                    <a:pt x="1062" y="1599"/>
                  </a:cubicBezTo>
                  <a:cubicBezTo>
                    <a:pt x="1081" y="1572"/>
                    <a:pt x="1078" y="1561"/>
                    <a:pt x="1084" y="1560"/>
                  </a:cubicBezTo>
                  <a:cubicBezTo>
                    <a:pt x="1106" y="1497"/>
                    <a:pt x="1107" y="1491"/>
                    <a:pt x="1108" y="1486"/>
                  </a:cubicBezTo>
                  <a:cubicBezTo>
                    <a:pt x="1117" y="1457"/>
                    <a:pt x="1116" y="1452"/>
                    <a:pt x="1116" y="1448"/>
                  </a:cubicBezTo>
                  <a:cubicBezTo>
                    <a:pt x="1104" y="1484"/>
                    <a:pt x="1101" y="1489"/>
                    <a:pt x="1101" y="1496"/>
                  </a:cubicBezTo>
                  <a:cubicBezTo>
                    <a:pt x="1084" y="1531"/>
                    <a:pt x="1087" y="1537"/>
                    <a:pt x="1084" y="1538"/>
                  </a:cubicBezTo>
                  <a:cubicBezTo>
                    <a:pt x="1061" y="1585"/>
                    <a:pt x="1058" y="1591"/>
                    <a:pt x="1055" y="1597"/>
                  </a:cubicBezTo>
                  <a:cubicBezTo>
                    <a:pt x="1017" y="1648"/>
                    <a:pt x="1012" y="1652"/>
                    <a:pt x="1009" y="1658"/>
                  </a:cubicBezTo>
                  <a:cubicBezTo>
                    <a:pt x="991" y="1672"/>
                    <a:pt x="998" y="1683"/>
                    <a:pt x="990" y="1680"/>
                  </a:cubicBezTo>
                  <a:cubicBezTo>
                    <a:pt x="977" y="1698"/>
                    <a:pt x="973" y="1699"/>
                    <a:pt x="970" y="1701"/>
                  </a:cubicBezTo>
                  <a:cubicBezTo>
                    <a:pt x="889" y="1788"/>
                    <a:pt x="882" y="1786"/>
                    <a:pt x="883" y="1791"/>
                  </a:cubicBezTo>
                  <a:cubicBezTo>
                    <a:pt x="870" y="1806"/>
                    <a:pt x="868" y="1806"/>
                    <a:pt x="868" y="1808"/>
                  </a:cubicBezTo>
                  <a:cubicBezTo>
                    <a:pt x="909" y="1743"/>
                    <a:pt x="924" y="1730"/>
                    <a:pt x="935" y="1714"/>
                  </a:cubicBezTo>
                  <a:cubicBezTo>
                    <a:pt x="953" y="1698"/>
                    <a:pt x="955" y="1696"/>
                    <a:pt x="955" y="1693"/>
                  </a:cubicBezTo>
                  <a:cubicBezTo>
                    <a:pt x="981" y="1670"/>
                    <a:pt x="977" y="1660"/>
                    <a:pt x="985" y="1662"/>
                  </a:cubicBezTo>
                  <a:cubicBezTo>
                    <a:pt x="1006" y="1636"/>
                    <a:pt x="1004" y="1630"/>
                    <a:pt x="1007" y="1629"/>
                  </a:cubicBezTo>
                  <a:cubicBezTo>
                    <a:pt x="1021" y="1606"/>
                    <a:pt x="1028" y="1605"/>
                    <a:pt x="1027" y="1597"/>
                  </a:cubicBezTo>
                  <a:cubicBezTo>
                    <a:pt x="1058" y="1531"/>
                    <a:pt x="1066" y="1525"/>
                    <a:pt x="1066" y="1512"/>
                  </a:cubicBezTo>
                  <a:cubicBezTo>
                    <a:pt x="1079" y="1469"/>
                    <a:pt x="1081" y="1457"/>
                    <a:pt x="1084" y="1446"/>
                  </a:cubicBezTo>
                  <a:cubicBezTo>
                    <a:pt x="1090" y="1385"/>
                    <a:pt x="1092" y="1372"/>
                    <a:pt x="1088" y="1370"/>
                  </a:cubicBezTo>
                  <a:cubicBezTo>
                    <a:pt x="1075" y="1459"/>
                    <a:pt x="1074" y="1462"/>
                    <a:pt x="1073" y="1464"/>
                  </a:cubicBezTo>
                  <a:cubicBezTo>
                    <a:pt x="1052" y="1525"/>
                    <a:pt x="1049" y="1533"/>
                    <a:pt x="1046" y="1540"/>
                  </a:cubicBezTo>
                  <a:cubicBezTo>
                    <a:pt x="1029" y="1576"/>
                    <a:pt x="1022" y="1590"/>
                    <a:pt x="1014" y="1603"/>
                  </a:cubicBezTo>
                  <a:cubicBezTo>
                    <a:pt x="991" y="1632"/>
                    <a:pt x="991" y="1638"/>
                    <a:pt x="988" y="1640"/>
                  </a:cubicBezTo>
                  <a:cubicBezTo>
                    <a:pt x="965" y="1672"/>
                    <a:pt x="958" y="1671"/>
                    <a:pt x="959" y="1677"/>
                  </a:cubicBezTo>
                  <a:cubicBezTo>
                    <a:pt x="924" y="1711"/>
                    <a:pt x="924" y="1716"/>
                    <a:pt x="920" y="1717"/>
                  </a:cubicBezTo>
                  <a:cubicBezTo>
                    <a:pt x="903" y="1739"/>
                    <a:pt x="900" y="1741"/>
                    <a:pt x="898" y="1745"/>
                  </a:cubicBezTo>
                  <a:cubicBezTo>
                    <a:pt x="868" y="1783"/>
                    <a:pt x="866" y="1786"/>
                    <a:pt x="863" y="1789"/>
                  </a:cubicBezTo>
                  <a:cubicBezTo>
                    <a:pt x="850" y="1811"/>
                    <a:pt x="847" y="1811"/>
                    <a:pt x="848" y="1815"/>
                  </a:cubicBezTo>
                  <a:cubicBezTo>
                    <a:pt x="869" y="1758"/>
                    <a:pt x="874" y="1752"/>
                    <a:pt x="876" y="1743"/>
                  </a:cubicBezTo>
                  <a:cubicBezTo>
                    <a:pt x="910" y="1701"/>
                    <a:pt x="910" y="1695"/>
                    <a:pt x="913" y="1693"/>
                  </a:cubicBezTo>
                  <a:cubicBezTo>
                    <a:pt x="939" y="1660"/>
                    <a:pt x="942" y="1657"/>
                    <a:pt x="944" y="1653"/>
                  </a:cubicBezTo>
                  <a:cubicBezTo>
                    <a:pt x="961" y="1640"/>
                    <a:pt x="963" y="1630"/>
                    <a:pt x="970" y="1625"/>
                  </a:cubicBezTo>
                  <a:cubicBezTo>
                    <a:pt x="985" y="1603"/>
                    <a:pt x="989" y="1603"/>
                    <a:pt x="990" y="1601"/>
                  </a:cubicBezTo>
                  <a:cubicBezTo>
                    <a:pt x="1006" y="1578"/>
                    <a:pt x="1011" y="1571"/>
                    <a:pt x="1016" y="1564"/>
                  </a:cubicBezTo>
                  <a:cubicBezTo>
                    <a:pt x="1050" y="1504"/>
                    <a:pt x="1059" y="1489"/>
                    <a:pt x="1064" y="1470"/>
                  </a:cubicBezTo>
                  <a:cubicBezTo>
                    <a:pt x="1051" y="1495"/>
                    <a:pt x="1046" y="1500"/>
                    <a:pt x="1044" y="1507"/>
                  </a:cubicBezTo>
                  <a:cubicBezTo>
                    <a:pt x="1018" y="1543"/>
                    <a:pt x="1019" y="1550"/>
                    <a:pt x="1016" y="1553"/>
                  </a:cubicBezTo>
                  <a:cubicBezTo>
                    <a:pt x="996" y="1573"/>
                    <a:pt x="996" y="1579"/>
                    <a:pt x="992" y="1581"/>
                  </a:cubicBezTo>
                  <a:cubicBezTo>
                    <a:pt x="962" y="1610"/>
                    <a:pt x="965" y="1620"/>
                    <a:pt x="959" y="1621"/>
                  </a:cubicBezTo>
                  <a:cubicBezTo>
                    <a:pt x="948" y="1632"/>
                    <a:pt x="948" y="1638"/>
                    <a:pt x="944" y="1640"/>
                  </a:cubicBezTo>
                  <a:cubicBezTo>
                    <a:pt x="906" y="1680"/>
                    <a:pt x="908" y="1688"/>
                    <a:pt x="903" y="1688"/>
                  </a:cubicBezTo>
                  <a:cubicBezTo>
                    <a:pt x="897" y="1686"/>
                    <a:pt x="906" y="1679"/>
                    <a:pt x="911" y="1669"/>
                  </a:cubicBezTo>
                  <a:cubicBezTo>
                    <a:pt x="932" y="1633"/>
                    <a:pt x="937" y="1631"/>
                    <a:pt x="940" y="1625"/>
                  </a:cubicBezTo>
                  <a:cubicBezTo>
                    <a:pt x="956" y="1601"/>
                    <a:pt x="964" y="1593"/>
                    <a:pt x="968" y="1581"/>
                  </a:cubicBezTo>
                  <a:cubicBezTo>
                    <a:pt x="994" y="1555"/>
                    <a:pt x="996" y="1543"/>
                    <a:pt x="1005" y="1538"/>
                  </a:cubicBezTo>
                  <a:cubicBezTo>
                    <a:pt x="1024" y="1501"/>
                    <a:pt x="1030" y="1493"/>
                    <a:pt x="1036" y="1486"/>
                  </a:cubicBezTo>
                  <a:cubicBezTo>
                    <a:pt x="1056" y="1429"/>
                    <a:pt x="1056" y="1424"/>
                    <a:pt x="1060" y="1422"/>
                  </a:cubicBezTo>
                  <a:cubicBezTo>
                    <a:pt x="1069" y="1382"/>
                    <a:pt x="1072" y="1365"/>
                    <a:pt x="1075" y="1348"/>
                  </a:cubicBezTo>
                  <a:cubicBezTo>
                    <a:pt x="1082" y="1306"/>
                    <a:pt x="1086" y="1304"/>
                    <a:pt x="1079" y="1302"/>
                  </a:cubicBezTo>
                  <a:cubicBezTo>
                    <a:pt x="1074" y="1347"/>
                    <a:pt x="1067" y="1360"/>
                    <a:pt x="1066" y="1372"/>
                  </a:cubicBezTo>
                  <a:cubicBezTo>
                    <a:pt x="1049" y="1430"/>
                    <a:pt x="1047" y="1435"/>
                    <a:pt x="1046" y="1442"/>
                  </a:cubicBezTo>
                  <a:cubicBezTo>
                    <a:pt x="1020" y="1490"/>
                    <a:pt x="1021" y="1498"/>
                    <a:pt x="1016" y="1501"/>
                  </a:cubicBezTo>
                  <a:cubicBezTo>
                    <a:pt x="997" y="1535"/>
                    <a:pt x="991" y="1536"/>
                    <a:pt x="990" y="1542"/>
                  </a:cubicBezTo>
                  <a:cubicBezTo>
                    <a:pt x="957" y="1582"/>
                    <a:pt x="957" y="1587"/>
                    <a:pt x="953" y="1588"/>
                  </a:cubicBezTo>
                  <a:cubicBezTo>
                    <a:pt x="934" y="1610"/>
                    <a:pt x="937" y="1618"/>
                    <a:pt x="931" y="1619"/>
                  </a:cubicBezTo>
                  <a:cubicBezTo>
                    <a:pt x="902" y="1668"/>
                    <a:pt x="896" y="1673"/>
                    <a:pt x="892" y="1680"/>
                  </a:cubicBezTo>
                  <a:cubicBezTo>
                    <a:pt x="862" y="1729"/>
                    <a:pt x="861" y="1740"/>
                    <a:pt x="855" y="1745"/>
                  </a:cubicBezTo>
                  <a:cubicBezTo>
                    <a:pt x="871" y="1701"/>
                    <a:pt x="876" y="1699"/>
                    <a:pt x="879" y="1695"/>
                  </a:cubicBezTo>
                  <a:cubicBezTo>
                    <a:pt x="910" y="1639"/>
                    <a:pt x="911" y="1628"/>
                    <a:pt x="918" y="1623"/>
                  </a:cubicBezTo>
                  <a:cubicBezTo>
                    <a:pt x="948" y="1567"/>
                    <a:pt x="956" y="1563"/>
                    <a:pt x="959" y="1553"/>
                  </a:cubicBezTo>
                  <a:cubicBezTo>
                    <a:pt x="986" y="1519"/>
                    <a:pt x="987" y="1513"/>
                    <a:pt x="990" y="1510"/>
                  </a:cubicBezTo>
                  <a:cubicBezTo>
                    <a:pt x="1001" y="1497"/>
                    <a:pt x="1003" y="1492"/>
                    <a:pt x="1005" y="1488"/>
                  </a:cubicBezTo>
                  <a:cubicBezTo>
                    <a:pt x="1025" y="1446"/>
                    <a:pt x="1034" y="1430"/>
                    <a:pt x="1038" y="1409"/>
                  </a:cubicBezTo>
                  <a:cubicBezTo>
                    <a:pt x="1049" y="1371"/>
                    <a:pt x="1051" y="1361"/>
                    <a:pt x="1053" y="1350"/>
                  </a:cubicBezTo>
                  <a:cubicBezTo>
                    <a:pt x="1050" y="1316"/>
                    <a:pt x="1054" y="1325"/>
                    <a:pt x="1049" y="1326"/>
                  </a:cubicBezTo>
                  <a:cubicBezTo>
                    <a:pt x="1044" y="1375"/>
                    <a:pt x="1036" y="1391"/>
                    <a:pt x="1033" y="1411"/>
                  </a:cubicBezTo>
                  <a:cubicBezTo>
                    <a:pt x="1013" y="1449"/>
                    <a:pt x="1016" y="1458"/>
                    <a:pt x="1012" y="1459"/>
                  </a:cubicBezTo>
                  <a:cubicBezTo>
                    <a:pt x="997" y="1492"/>
                    <a:pt x="988" y="1495"/>
                    <a:pt x="985" y="1505"/>
                  </a:cubicBezTo>
                  <a:cubicBezTo>
                    <a:pt x="961" y="1539"/>
                    <a:pt x="957" y="1541"/>
                    <a:pt x="955" y="1544"/>
                  </a:cubicBezTo>
                  <a:cubicBezTo>
                    <a:pt x="935" y="1571"/>
                    <a:pt x="935" y="1574"/>
                    <a:pt x="933" y="1575"/>
                  </a:cubicBezTo>
                  <a:cubicBezTo>
                    <a:pt x="909" y="1617"/>
                    <a:pt x="908" y="1627"/>
                    <a:pt x="900" y="1632"/>
                  </a:cubicBezTo>
                  <a:cubicBezTo>
                    <a:pt x="875" y="1672"/>
                    <a:pt x="877" y="1668"/>
                    <a:pt x="879" y="1664"/>
                  </a:cubicBezTo>
                  <a:cubicBezTo>
                    <a:pt x="887" y="1636"/>
                    <a:pt x="892" y="1629"/>
                    <a:pt x="892" y="1621"/>
                  </a:cubicBezTo>
                  <a:cubicBezTo>
                    <a:pt x="920" y="1582"/>
                    <a:pt x="926" y="1570"/>
                    <a:pt x="935" y="1562"/>
                  </a:cubicBezTo>
                  <a:cubicBezTo>
                    <a:pt x="956" y="1524"/>
                    <a:pt x="962" y="1521"/>
                    <a:pt x="964" y="1514"/>
                  </a:cubicBezTo>
                  <a:cubicBezTo>
                    <a:pt x="976" y="1496"/>
                    <a:pt x="974" y="1490"/>
                    <a:pt x="977" y="1490"/>
                  </a:cubicBezTo>
                  <a:cubicBezTo>
                    <a:pt x="994" y="1459"/>
                    <a:pt x="996" y="1453"/>
                    <a:pt x="998" y="1446"/>
                  </a:cubicBezTo>
                  <a:cubicBezTo>
                    <a:pt x="1015" y="1403"/>
                    <a:pt x="1021" y="1375"/>
                    <a:pt x="1025" y="1344"/>
                  </a:cubicBezTo>
                  <a:cubicBezTo>
                    <a:pt x="1018" y="1331"/>
                    <a:pt x="1022" y="1346"/>
                    <a:pt x="1016" y="1363"/>
                  </a:cubicBezTo>
                  <a:cubicBezTo>
                    <a:pt x="983" y="1466"/>
                    <a:pt x="978" y="1466"/>
                    <a:pt x="977" y="1470"/>
                  </a:cubicBezTo>
                  <a:cubicBezTo>
                    <a:pt x="954" y="1505"/>
                    <a:pt x="957" y="1514"/>
                    <a:pt x="951" y="1514"/>
                  </a:cubicBezTo>
                  <a:cubicBezTo>
                    <a:pt x="919" y="1567"/>
                    <a:pt x="917" y="1570"/>
                    <a:pt x="916" y="1573"/>
                  </a:cubicBezTo>
                  <a:cubicBezTo>
                    <a:pt x="912" y="1562"/>
                    <a:pt x="921" y="1552"/>
                    <a:pt x="924" y="1538"/>
                  </a:cubicBezTo>
                  <a:cubicBezTo>
                    <a:pt x="954" y="1484"/>
                    <a:pt x="953" y="1482"/>
                    <a:pt x="955" y="1479"/>
                  </a:cubicBezTo>
                  <a:cubicBezTo>
                    <a:pt x="968" y="1459"/>
                    <a:pt x="968" y="1452"/>
                    <a:pt x="972" y="1446"/>
                  </a:cubicBezTo>
                  <a:cubicBezTo>
                    <a:pt x="984" y="1394"/>
                    <a:pt x="982" y="1398"/>
                    <a:pt x="981" y="1403"/>
                  </a:cubicBezTo>
                  <a:cubicBezTo>
                    <a:pt x="945" y="1474"/>
                    <a:pt x="948" y="1486"/>
                    <a:pt x="942" y="1488"/>
                  </a:cubicBezTo>
                  <a:cubicBezTo>
                    <a:pt x="910" y="1541"/>
                    <a:pt x="911" y="1549"/>
                    <a:pt x="907" y="1553"/>
                  </a:cubicBezTo>
                  <a:cubicBezTo>
                    <a:pt x="896" y="1582"/>
                    <a:pt x="892" y="1589"/>
                    <a:pt x="896" y="1588"/>
                  </a:cubicBezTo>
                  <a:cubicBezTo>
                    <a:pt x="905" y="1541"/>
                    <a:pt x="903" y="1485"/>
                    <a:pt x="916" y="1444"/>
                  </a:cubicBezTo>
                  <a:cubicBezTo>
                    <a:pt x="941" y="1308"/>
                    <a:pt x="942" y="1301"/>
                    <a:pt x="944" y="1294"/>
                  </a:cubicBezTo>
                  <a:cubicBezTo>
                    <a:pt x="936" y="1296"/>
                    <a:pt x="930" y="1326"/>
                    <a:pt x="922" y="1353"/>
                  </a:cubicBezTo>
                  <a:cubicBezTo>
                    <a:pt x="895" y="1512"/>
                    <a:pt x="896" y="1520"/>
                    <a:pt x="894" y="1525"/>
                  </a:cubicBezTo>
                  <a:cubicBezTo>
                    <a:pt x="888" y="1547"/>
                    <a:pt x="889" y="1545"/>
                    <a:pt x="887" y="1553"/>
                  </a:cubicBezTo>
                  <a:cubicBezTo>
                    <a:pt x="877" y="1593"/>
                    <a:pt x="881" y="1604"/>
                    <a:pt x="876" y="1605"/>
                  </a:cubicBezTo>
                  <a:cubicBezTo>
                    <a:pt x="875" y="1580"/>
                    <a:pt x="879" y="1580"/>
                    <a:pt x="879" y="1575"/>
                  </a:cubicBezTo>
                  <a:cubicBezTo>
                    <a:pt x="877" y="1509"/>
                    <a:pt x="879" y="1499"/>
                    <a:pt x="876" y="1488"/>
                  </a:cubicBezTo>
                  <a:cubicBezTo>
                    <a:pt x="901" y="1365"/>
                    <a:pt x="897" y="1356"/>
                    <a:pt x="898" y="1353"/>
                  </a:cubicBezTo>
                  <a:cubicBezTo>
                    <a:pt x="916" y="1288"/>
                    <a:pt x="916" y="1279"/>
                    <a:pt x="918" y="1272"/>
                  </a:cubicBezTo>
                  <a:cubicBezTo>
                    <a:pt x="914" y="1265"/>
                    <a:pt x="912" y="1284"/>
                    <a:pt x="905" y="1298"/>
                  </a:cubicBezTo>
                  <a:cubicBezTo>
                    <a:pt x="897" y="1328"/>
                    <a:pt x="901" y="1337"/>
                    <a:pt x="896" y="1337"/>
                  </a:cubicBezTo>
                  <a:cubicBezTo>
                    <a:pt x="881" y="1419"/>
                    <a:pt x="876" y="1435"/>
                    <a:pt x="872" y="1451"/>
                  </a:cubicBezTo>
                  <a:cubicBezTo>
                    <a:pt x="868" y="1519"/>
                    <a:pt x="871" y="1543"/>
                    <a:pt x="870" y="1586"/>
                  </a:cubicBezTo>
                  <a:cubicBezTo>
                    <a:pt x="869" y="1639"/>
                    <a:pt x="864" y="1639"/>
                    <a:pt x="865" y="1645"/>
                  </a:cubicBezTo>
                  <a:cubicBezTo>
                    <a:pt x="863" y="1666"/>
                    <a:pt x="865" y="1667"/>
                    <a:pt x="865" y="1666"/>
                  </a:cubicBezTo>
                  <a:cubicBezTo>
                    <a:pt x="857" y="1685"/>
                    <a:pt x="854" y="1670"/>
                    <a:pt x="855" y="1653"/>
                  </a:cubicBezTo>
                  <a:cubicBezTo>
                    <a:pt x="853" y="1576"/>
                    <a:pt x="851" y="1566"/>
                    <a:pt x="855" y="1562"/>
                  </a:cubicBezTo>
                  <a:cubicBezTo>
                    <a:pt x="852" y="1524"/>
                    <a:pt x="854" y="1505"/>
                    <a:pt x="850" y="1492"/>
                  </a:cubicBezTo>
                  <a:cubicBezTo>
                    <a:pt x="853" y="1421"/>
                    <a:pt x="858" y="1408"/>
                    <a:pt x="857" y="1387"/>
                  </a:cubicBezTo>
                  <a:cubicBezTo>
                    <a:pt x="860" y="1352"/>
                    <a:pt x="854" y="1364"/>
                    <a:pt x="855" y="1383"/>
                  </a:cubicBezTo>
                  <a:cubicBezTo>
                    <a:pt x="848" y="1407"/>
                    <a:pt x="851" y="1415"/>
                    <a:pt x="850" y="1418"/>
                  </a:cubicBezTo>
                  <a:cubicBezTo>
                    <a:pt x="845" y="1496"/>
                    <a:pt x="843" y="1512"/>
                    <a:pt x="844" y="1529"/>
                  </a:cubicBezTo>
                  <a:cubicBezTo>
                    <a:pt x="843" y="1584"/>
                    <a:pt x="845" y="1586"/>
                    <a:pt x="846" y="1588"/>
                  </a:cubicBezTo>
                  <a:cubicBezTo>
                    <a:pt x="846" y="1621"/>
                    <a:pt x="850" y="1623"/>
                    <a:pt x="848" y="1629"/>
                  </a:cubicBezTo>
                  <a:cubicBezTo>
                    <a:pt x="848" y="1650"/>
                    <a:pt x="849" y="1655"/>
                    <a:pt x="846" y="1656"/>
                  </a:cubicBezTo>
                  <a:cubicBezTo>
                    <a:pt x="843" y="1640"/>
                    <a:pt x="839" y="1637"/>
                    <a:pt x="839" y="1629"/>
                  </a:cubicBezTo>
                  <a:cubicBezTo>
                    <a:pt x="831" y="1482"/>
                    <a:pt x="827" y="1483"/>
                    <a:pt x="828" y="1477"/>
                  </a:cubicBezTo>
                  <a:cubicBezTo>
                    <a:pt x="831" y="1384"/>
                    <a:pt x="830" y="1378"/>
                    <a:pt x="831" y="1361"/>
                  </a:cubicBezTo>
                  <a:cubicBezTo>
                    <a:pt x="835" y="1334"/>
                    <a:pt x="830" y="1340"/>
                    <a:pt x="828" y="1348"/>
                  </a:cubicBezTo>
                  <a:cubicBezTo>
                    <a:pt x="822" y="1433"/>
                    <a:pt x="822" y="1433"/>
                    <a:pt x="822" y="1433"/>
                  </a:cubicBezTo>
                  <a:cubicBezTo>
                    <a:pt x="823" y="1493"/>
                    <a:pt x="822" y="1494"/>
                    <a:pt x="824" y="1505"/>
                  </a:cubicBezTo>
                  <a:cubicBezTo>
                    <a:pt x="835" y="1659"/>
                    <a:pt x="837" y="1673"/>
                    <a:pt x="837" y="1693"/>
                  </a:cubicBezTo>
                  <a:cubicBezTo>
                    <a:pt x="838" y="1744"/>
                    <a:pt x="842" y="1748"/>
                    <a:pt x="835" y="1749"/>
                  </a:cubicBezTo>
                  <a:cubicBezTo>
                    <a:pt x="824" y="1655"/>
                    <a:pt x="819" y="1653"/>
                    <a:pt x="820" y="1645"/>
                  </a:cubicBezTo>
                  <a:cubicBezTo>
                    <a:pt x="809" y="1494"/>
                    <a:pt x="809" y="1476"/>
                    <a:pt x="809" y="1459"/>
                  </a:cubicBezTo>
                  <a:cubicBezTo>
                    <a:pt x="811" y="1440"/>
                    <a:pt x="809" y="1439"/>
                    <a:pt x="809" y="1440"/>
                  </a:cubicBezTo>
                  <a:cubicBezTo>
                    <a:pt x="811" y="1406"/>
                    <a:pt x="806" y="1407"/>
                    <a:pt x="807" y="1414"/>
                  </a:cubicBezTo>
                  <a:cubicBezTo>
                    <a:pt x="806" y="1452"/>
                    <a:pt x="798" y="1458"/>
                    <a:pt x="804" y="1462"/>
                  </a:cubicBezTo>
                  <a:cubicBezTo>
                    <a:pt x="817" y="1663"/>
                    <a:pt x="813" y="1671"/>
                    <a:pt x="815" y="1675"/>
                  </a:cubicBezTo>
                  <a:cubicBezTo>
                    <a:pt x="826" y="1762"/>
                    <a:pt x="826" y="1762"/>
                    <a:pt x="826" y="1762"/>
                  </a:cubicBezTo>
                  <a:cubicBezTo>
                    <a:pt x="824" y="1827"/>
                    <a:pt x="823" y="1832"/>
                    <a:pt x="820" y="1834"/>
                  </a:cubicBezTo>
                  <a:cubicBezTo>
                    <a:pt x="811" y="1787"/>
                    <a:pt x="812" y="1780"/>
                    <a:pt x="809" y="1778"/>
                  </a:cubicBezTo>
                  <a:cubicBezTo>
                    <a:pt x="802" y="1730"/>
                    <a:pt x="794" y="1714"/>
                    <a:pt x="791" y="1695"/>
                  </a:cubicBezTo>
                  <a:cubicBezTo>
                    <a:pt x="773" y="1625"/>
                    <a:pt x="777" y="1615"/>
                    <a:pt x="772" y="1614"/>
                  </a:cubicBezTo>
                  <a:cubicBezTo>
                    <a:pt x="763" y="1470"/>
                    <a:pt x="763" y="1470"/>
                    <a:pt x="763" y="1470"/>
                  </a:cubicBezTo>
                  <a:cubicBezTo>
                    <a:pt x="762" y="1442"/>
                    <a:pt x="759" y="1446"/>
                    <a:pt x="759" y="1451"/>
                  </a:cubicBezTo>
                  <a:cubicBezTo>
                    <a:pt x="758" y="1503"/>
                    <a:pt x="759" y="1507"/>
                    <a:pt x="759" y="1512"/>
                  </a:cubicBezTo>
                  <a:cubicBezTo>
                    <a:pt x="764" y="1591"/>
                    <a:pt x="762" y="1605"/>
                    <a:pt x="765" y="1612"/>
                  </a:cubicBezTo>
                  <a:cubicBezTo>
                    <a:pt x="775" y="1656"/>
                    <a:pt x="774" y="1663"/>
                    <a:pt x="774" y="1669"/>
                  </a:cubicBezTo>
                  <a:cubicBezTo>
                    <a:pt x="784" y="1716"/>
                    <a:pt x="792" y="1731"/>
                    <a:pt x="794" y="1752"/>
                  </a:cubicBezTo>
                  <a:cubicBezTo>
                    <a:pt x="811" y="1837"/>
                    <a:pt x="811" y="1837"/>
                    <a:pt x="811" y="1837"/>
                  </a:cubicBezTo>
                  <a:cubicBezTo>
                    <a:pt x="782" y="1726"/>
                    <a:pt x="772" y="1704"/>
                    <a:pt x="765" y="1677"/>
                  </a:cubicBezTo>
                  <a:cubicBezTo>
                    <a:pt x="742" y="1579"/>
                    <a:pt x="750" y="1564"/>
                    <a:pt x="743" y="1564"/>
                  </a:cubicBezTo>
                  <a:cubicBezTo>
                    <a:pt x="746" y="1641"/>
                    <a:pt x="753" y="1656"/>
                    <a:pt x="754" y="1677"/>
                  </a:cubicBezTo>
                  <a:cubicBezTo>
                    <a:pt x="763" y="1707"/>
                    <a:pt x="767" y="1716"/>
                    <a:pt x="770" y="1725"/>
                  </a:cubicBezTo>
                  <a:cubicBezTo>
                    <a:pt x="777" y="1747"/>
                    <a:pt x="777" y="1753"/>
                    <a:pt x="774" y="1754"/>
                  </a:cubicBezTo>
                  <a:cubicBezTo>
                    <a:pt x="754" y="1702"/>
                    <a:pt x="753" y="1700"/>
                    <a:pt x="750" y="1699"/>
                  </a:cubicBezTo>
                  <a:cubicBezTo>
                    <a:pt x="740" y="1669"/>
                    <a:pt x="737" y="1664"/>
                    <a:pt x="735" y="1658"/>
                  </a:cubicBezTo>
                  <a:cubicBezTo>
                    <a:pt x="707" y="1583"/>
                    <a:pt x="705" y="1572"/>
                    <a:pt x="702" y="1562"/>
                  </a:cubicBezTo>
                  <a:cubicBezTo>
                    <a:pt x="694" y="1552"/>
                    <a:pt x="699" y="1569"/>
                    <a:pt x="702" y="1588"/>
                  </a:cubicBezTo>
                  <a:cubicBezTo>
                    <a:pt x="721" y="1647"/>
                    <a:pt x="725" y="1654"/>
                    <a:pt x="728" y="1662"/>
                  </a:cubicBezTo>
                  <a:cubicBezTo>
                    <a:pt x="743" y="1693"/>
                    <a:pt x="743" y="1704"/>
                    <a:pt x="748" y="1710"/>
                  </a:cubicBezTo>
                  <a:cubicBezTo>
                    <a:pt x="766" y="1752"/>
                    <a:pt x="765" y="1760"/>
                    <a:pt x="770" y="1762"/>
                  </a:cubicBezTo>
                  <a:cubicBezTo>
                    <a:pt x="777" y="1794"/>
                    <a:pt x="782" y="1805"/>
                    <a:pt x="785" y="1817"/>
                  </a:cubicBezTo>
                  <a:cubicBezTo>
                    <a:pt x="794" y="1838"/>
                    <a:pt x="791" y="1849"/>
                    <a:pt x="796" y="1852"/>
                  </a:cubicBezTo>
                  <a:cubicBezTo>
                    <a:pt x="799" y="1894"/>
                    <a:pt x="803" y="1902"/>
                    <a:pt x="798" y="1902"/>
                  </a:cubicBezTo>
                  <a:cubicBezTo>
                    <a:pt x="794" y="1891"/>
                    <a:pt x="790" y="1888"/>
                    <a:pt x="791" y="1880"/>
                  </a:cubicBezTo>
                  <a:cubicBezTo>
                    <a:pt x="784" y="1859"/>
                    <a:pt x="782" y="1854"/>
                    <a:pt x="780" y="1847"/>
                  </a:cubicBezTo>
                  <a:cubicBezTo>
                    <a:pt x="757" y="1795"/>
                    <a:pt x="758" y="1786"/>
                    <a:pt x="752" y="1784"/>
                  </a:cubicBezTo>
                  <a:cubicBezTo>
                    <a:pt x="725" y="1733"/>
                    <a:pt x="729" y="1731"/>
                    <a:pt x="724" y="1725"/>
                  </a:cubicBezTo>
                  <a:cubicBezTo>
                    <a:pt x="700" y="1673"/>
                    <a:pt x="699" y="1666"/>
                    <a:pt x="698" y="1660"/>
                  </a:cubicBezTo>
                  <a:cubicBezTo>
                    <a:pt x="685" y="1644"/>
                    <a:pt x="693" y="1655"/>
                    <a:pt x="695" y="1671"/>
                  </a:cubicBezTo>
                  <a:cubicBezTo>
                    <a:pt x="716" y="1723"/>
                    <a:pt x="716" y="1728"/>
                    <a:pt x="719" y="1730"/>
                  </a:cubicBezTo>
                  <a:cubicBezTo>
                    <a:pt x="742" y="1778"/>
                    <a:pt x="746" y="1784"/>
                    <a:pt x="748" y="1793"/>
                  </a:cubicBezTo>
                  <a:cubicBezTo>
                    <a:pt x="782" y="1878"/>
                    <a:pt x="780" y="1885"/>
                    <a:pt x="783" y="1887"/>
                  </a:cubicBezTo>
                  <a:cubicBezTo>
                    <a:pt x="794" y="1972"/>
                    <a:pt x="794" y="1972"/>
                    <a:pt x="794" y="1972"/>
                  </a:cubicBezTo>
                  <a:cubicBezTo>
                    <a:pt x="790" y="1978"/>
                    <a:pt x="787" y="1968"/>
                    <a:pt x="785" y="1959"/>
                  </a:cubicBezTo>
                  <a:cubicBezTo>
                    <a:pt x="773" y="1902"/>
                    <a:pt x="776" y="1898"/>
                    <a:pt x="774" y="1891"/>
                  </a:cubicBezTo>
                  <a:cubicBezTo>
                    <a:pt x="757" y="1844"/>
                    <a:pt x="754" y="1838"/>
                    <a:pt x="750" y="1832"/>
                  </a:cubicBezTo>
                  <a:cubicBezTo>
                    <a:pt x="725" y="1784"/>
                    <a:pt x="724" y="1781"/>
                    <a:pt x="722" y="1778"/>
                  </a:cubicBezTo>
                  <a:cubicBezTo>
                    <a:pt x="705" y="1736"/>
                    <a:pt x="695" y="1741"/>
                    <a:pt x="698" y="1734"/>
                  </a:cubicBezTo>
                  <a:cubicBezTo>
                    <a:pt x="665" y="1678"/>
                    <a:pt x="661" y="1665"/>
                    <a:pt x="654" y="1653"/>
                  </a:cubicBezTo>
                  <a:cubicBezTo>
                    <a:pt x="643" y="1627"/>
                    <a:pt x="644" y="1617"/>
                    <a:pt x="637" y="1614"/>
                  </a:cubicBezTo>
                  <a:cubicBezTo>
                    <a:pt x="650" y="1662"/>
                    <a:pt x="654" y="1666"/>
                    <a:pt x="656" y="1673"/>
                  </a:cubicBezTo>
                  <a:cubicBezTo>
                    <a:pt x="667" y="1699"/>
                    <a:pt x="670" y="1705"/>
                    <a:pt x="674" y="1710"/>
                  </a:cubicBezTo>
                  <a:cubicBezTo>
                    <a:pt x="694" y="1752"/>
                    <a:pt x="701" y="1754"/>
                    <a:pt x="702" y="1762"/>
                  </a:cubicBezTo>
                  <a:cubicBezTo>
                    <a:pt x="726" y="1808"/>
                    <a:pt x="732" y="1807"/>
                    <a:pt x="730" y="1813"/>
                  </a:cubicBezTo>
                  <a:cubicBezTo>
                    <a:pt x="749" y="1857"/>
                    <a:pt x="754" y="1861"/>
                    <a:pt x="754" y="1869"/>
                  </a:cubicBezTo>
                  <a:cubicBezTo>
                    <a:pt x="765" y="1894"/>
                    <a:pt x="765" y="1903"/>
                    <a:pt x="770" y="1909"/>
                  </a:cubicBezTo>
                  <a:cubicBezTo>
                    <a:pt x="782" y="1984"/>
                    <a:pt x="778" y="1993"/>
                    <a:pt x="783" y="1994"/>
                  </a:cubicBezTo>
                  <a:cubicBezTo>
                    <a:pt x="775" y="1994"/>
                    <a:pt x="778" y="1992"/>
                    <a:pt x="778" y="1991"/>
                  </a:cubicBezTo>
                  <a:cubicBezTo>
                    <a:pt x="765" y="1945"/>
                    <a:pt x="758" y="1932"/>
                    <a:pt x="756" y="1913"/>
                  </a:cubicBezTo>
                  <a:cubicBezTo>
                    <a:pt x="745" y="1883"/>
                    <a:pt x="737" y="1880"/>
                    <a:pt x="737" y="1869"/>
                  </a:cubicBezTo>
                  <a:cubicBezTo>
                    <a:pt x="714" y="1824"/>
                    <a:pt x="713" y="1820"/>
                    <a:pt x="713" y="1815"/>
                  </a:cubicBezTo>
                  <a:cubicBezTo>
                    <a:pt x="687" y="1782"/>
                    <a:pt x="685" y="1774"/>
                    <a:pt x="680" y="1769"/>
                  </a:cubicBezTo>
                  <a:cubicBezTo>
                    <a:pt x="667" y="1758"/>
                    <a:pt x="672" y="1761"/>
                    <a:pt x="674" y="1767"/>
                  </a:cubicBezTo>
                  <a:cubicBezTo>
                    <a:pt x="688" y="1796"/>
                    <a:pt x="699" y="1803"/>
                    <a:pt x="702" y="1817"/>
                  </a:cubicBezTo>
                  <a:cubicBezTo>
                    <a:pt x="718" y="1842"/>
                    <a:pt x="715" y="1849"/>
                    <a:pt x="719" y="1850"/>
                  </a:cubicBezTo>
                  <a:cubicBezTo>
                    <a:pt x="745" y="1911"/>
                    <a:pt x="755" y="1935"/>
                    <a:pt x="759" y="1965"/>
                  </a:cubicBezTo>
                  <a:cubicBezTo>
                    <a:pt x="770" y="2011"/>
                    <a:pt x="779" y="2016"/>
                    <a:pt x="774" y="2022"/>
                  </a:cubicBezTo>
                  <a:cubicBezTo>
                    <a:pt x="759" y="1991"/>
                    <a:pt x="757" y="1975"/>
                    <a:pt x="752" y="1961"/>
                  </a:cubicBezTo>
                  <a:cubicBezTo>
                    <a:pt x="728" y="1912"/>
                    <a:pt x="729" y="1893"/>
                    <a:pt x="719" y="1885"/>
                  </a:cubicBezTo>
                  <a:cubicBezTo>
                    <a:pt x="695" y="1842"/>
                    <a:pt x="692" y="1833"/>
                    <a:pt x="689" y="1826"/>
                  </a:cubicBezTo>
                  <a:cubicBezTo>
                    <a:pt x="673" y="1795"/>
                    <a:pt x="665" y="1789"/>
                    <a:pt x="663" y="1778"/>
                  </a:cubicBezTo>
                  <a:cubicBezTo>
                    <a:pt x="653" y="1761"/>
                    <a:pt x="653" y="1753"/>
                    <a:pt x="647" y="1752"/>
                  </a:cubicBezTo>
                  <a:cubicBezTo>
                    <a:pt x="633" y="1718"/>
                    <a:pt x="633" y="1711"/>
                    <a:pt x="628" y="1710"/>
                  </a:cubicBezTo>
                  <a:cubicBezTo>
                    <a:pt x="640" y="1742"/>
                    <a:pt x="640" y="1752"/>
                    <a:pt x="645" y="1756"/>
                  </a:cubicBezTo>
                  <a:cubicBezTo>
                    <a:pt x="659" y="1789"/>
                    <a:pt x="667" y="1800"/>
                    <a:pt x="671" y="1815"/>
                  </a:cubicBezTo>
                  <a:cubicBezTo>
                    <a:pt x="694" y="1859"/>
                    <a:pt x="702" y="1860"/>
                    <a:pt x="702" y="1869"/>
                  </a:cubicBezTo>
                  <a:cubicBezTo>
                    <a:pt x="718" y="1899"/>
                    <a:pt x="718" y="1904"/>
                    <a:pt x="722" y="1906"/>
                  </a:cubicBezTo>
                  <a:cubicBezTo>
                    <a:pt x="749" y="1983"/>
                    <a:pt x="754" y="1998"/>
                    <a:pt x="761" y="2011"/>
                  </a:cubicBezTo>
                  <a:cubicBezTo>
                    <a:pt x="771" y="2062"/>
                    <a:pt x="777" y="2072"/>
                    <a:pt x="778" y="2085"/>
                  </a:cubicBezTo>
                  <a:cubicBezTo>
                    <a:pt x="761" y="2065"/>
                    <a:pt x="762" y="2056"/>
                    <a:pt x="759" y="2052"/>
                  </a:cubicBezTo>
                  <a:cubicBezTo>
                    <a:pt x="750" y="2026"/>
                    <a:pt x="747" y="2023"/>
                    <a:pt x="750" y="2022"/>
                  </a:cubicBezTo>
                  <a:cubicBezTo>
                    <a:pt x="730" y="1969"/>
                    <a:pt x="724" y="1961"/>
                    <a:pt x="722" y="1950"/>
                  </a:cubicBezTo>
                  <a:cubicBezTo>
                    <a:pt x="703" y="1913"/>
                    <a:pt x="699" y="1906"/>
                    <a:pt x="695" y="1898"/>
                  </a:cubicBezTo>
                  <a:cubicBezTo>
                    <a:pt x="681" y="1882"/>
                    <a:pt x="683" y="1876"/>
                    <a:pt x="680" y="1876"/>
                  </a:cubicBezTo>
                  <a:cubicBezTo>
                    <a:pt x="648" y="1822"/>
                    <a:pt x="645" y="1814"/>
                    <a:pt x="639" y="1808"/>
                  </a:cubicBezTo>
                  <a:cubicBezTo>
                    <a:pt x="621" y="1776"/>
                    <a:pt x="617" y="1768"/>
                    <a:pt x="613" y="1760"/>
                  </a:cubicBezTo>
                  <a:cubicBezTo>
                    <a:pt x="609" y="1765"/>
                    <a:pt x="611" y="1772"/>
                    <a:pt x="615" y="1778"/>
                  </a:cubicBezTo>
                  <a:cubicBezTo>
                    <a:pt x="640" y="1821"/>
                    <a:pt x="642" y="1828"/>
                    <a:pt x="647" y="1832"/>
                  </a:cubicBezTo>
                  <a:cubicBezTo>
                    <a:pt x="670" y="1869"/>
                    <a:pt x="668" y="1872"/>
                    <a:pt x="669" y="1874"/>
                  </a:cubicBezTo>
                  <a:cubicBezTo>
                    <a:pt x="682" y="1895"/>
                    <a:pt x="687" y="1898"/>
                    <a:pt x="689" y="1906"/>
                  </a:cubicBezTo>
                  <a:cubicBezTo>
                    <a:pt x="719" y="1973"/>
                    <a:pt x="723" y="1978"/>
                    <a:pt x="726" y="1985"/>
                  </a:cubicBezTo>
                  <a:cubicBezTo>
                    <a:pt x="749" y="2062"/>
                    <a:pt x="754" y="2068"/>
                    <a:pt x="756" y="2076"/>
                  </a:cubicBezTo>
                  <a:cubicBezTo>
                    <a:pt x="793" y="2160"/>
                    <a:pt x="793" y="2160"/>
                    <a:pt x="793" y="2160"/>
                  </a:cubicBezTo>
                  <a:cubicBezTo>
                    <a:pt x="801" y="2117"/>
                    <a:pt x="807" y="2111"/>
                    <a:pt x="809" y="2100"/>
                  </a:cubicBezTo>
                  <a:cubicBezTo>
                    <a:pt x="825" y="2073"/>
                    <a:pt x="829" y="2071"/>
                    <a:pt x="828" y="2063"/>
                  </a:cubicBezTo>
                  <a:cubicBezTo>
                    <a:pt x="847" y="2039"/>
                    <a:pt x="845" y="2034"/>
                    <a:pt x="850" y="2035"/>
                  </a:cubicBezTo>
                  <a:cubicBezTo>
                    <a:pt x="872" y="2002"/>
                    <a:pt x="872" y="1999"/>
                    <a:pt x="872" y="1996"/>
                  </a:cubicBezTo>
                  <a:cubicBezTo>
                    <a:pt x="890" y="1974"/>
                    <a:pt x="891" y="1969"/>
                    <a:pt x="896" y="1967"/>
                  </a:cubicBezTo>
                  <a:cubicBezTo>
                    <a:pt x="926" y="1928"/>
                    <a:pt x="931" y="1926"/>
                    <a:pt x="931" y="1919"/>
                  </a:cubicBezTo>
                  <a:cubicBezTo>
                    <a:pt x="966" y="1884"/>
                    <a:pt x="970" y="1880"/>
                    <a:pt x="972" y="1876"/>
                  </a:cubicBezTo>
                  <a:cubicBezTo>
                    <a:pt x="998" y="1854"/>
                    <a:pt x="996" y="1848"/>
                    <a:pt x="1001" y="1850"/>
                  </a:cubicBezTo>
                  <a:cubicBezTo>
                    <a:pt x="1032" y="1820"/>
                    <a:pt x="1033" y="1818"/>
                    <a:pt x="1033" y="1815"/>
                  </a:cubicBezTo>
                  <a:cubicBezTo>
                    <a:pt x="1059" y="1793"/>
                    <a:pt x="1061" y="1779"/>
                    <a:pt x="1073" y="1776"/>
                  </a:cubicBezTo>
                  <a:cubicBezTo>
                    <a:pt x="1095" y="1736"/>
                    <a:pt x="1094" y="1732"/>
                    <a:pt x="1097" y="1732"/>
                  </a:cubicBezTo>
                  <a:cubicBezTo>
                    <a:pt x="1078" y="1756"/>
                    <a:pt x="1070" y="1760"/>
                    <a:pt x="1068" y="1771"/>
                  </a:cubicBezTo>
                  <a:cubicBezTo>
                    <a:pt x="1046" y="1793"/>
                    <a:pt x="1046" y="1796"/>
                    <a:pt x="1042" y="1795"/>
                  </a:cubicBezTo>
                  <a:cubicBezTo>
                    <a:pt x="1025" y="1818"/>
                    <a:pt x="1020" y="1819"/>
                    <a:pt x="1016" y="1821"/>
                  </a:cubicBezTo>
                  <a:cubicBezTo>
                    <a:pt x="993" y="1847"/>
                    <a:pt x="987" y="1848"/>
                    <a:pt x="983" y="1852"/>
                  </a:cubicBezTo>
                  <a:cubicBezTo>
                    <a:pt x="964" y="1874"/>
                    <a:pt x="961" y="1876"/>
                    <a:pt x="959" y="1878"/>
                  </a:cubicBezTo>
                  <a:cubicBezTo>
                    <a:pt x="946" y="1896"/>
                    <a:pt x="940" y="1894"/>
                    <a:pt x="942" y="1900"/>
                  </a:cubicBezTo>
                  <a:cubicBezTo>
                    <a:pt x="921" y="1925"/>
                    <a:pt x="911" y="1924"/>
                    <a:pt x="911" y="1932"/>
                  </a:cubicBezTo>
                  <a:cubicBezTo>
                    <a:pt x="875" y="1982"/>
                    <a:pt x="871" y="1986"/>
                    <a:pt x="865" y="1989"/>
                  </a:cubicBezTo>
                  <a:cubicBezTo>
                    <a:pt x="854" y="2008"/>
                    <a:pt x="853" y="2011"/>
                    <a:pt x="852" y="2015"/>
                  </a:cubicBezTo>
                  <a:cubicBezTo>
                    <a:pt x="821" y="2056"/>
                    <a:pt x="822" y="2066"/>
                    <a:pt x="815" y="2068"/>
                  </a:cubicBezTo>
                  <a:cubicBezTo>
                    <a:pt x="807" y="2074"/>
                    <a:pt x="811" y="2072"/>
                    <a:pt x="813" y="2068"/>
                  </a:cubicBezTo>
                  <a:cubicBezTo>
                    <a:pt x="832" y="2040"/>
                    <a:pt x="830" y="2031"/>
                    <a:pt x="833" y="2026"/>
                  </a:cubicBezTo>
                  <a:cubicBezTo>
                    <a:pt x="858" y="1977"/>
                    <a:pt x="867" y="1977"/>
                    <a:pt x="868" y="1970"/>
                  </a:cubicBezTo>
                  <a:cubicBezTo>
                    <a:pt x="913" y="1906"/>
                    <a:pt x="923" y="1911"/>
                    <a:pt x="920" y="1904"/>
                  </a:cubicBezTo>
                  <a:cubicBezTo>
                    <a:pt x="941" y="1891"/>
                    <a:pt x="928" y="1884"/>
                    <a:pt x="935" y="1885"/>
                  </a:cubicBezTo>
                  <a:cubicBezTo>
                    <a:pt x="965" y="1867"/>
                    <a:pt x="953" y="1858"/>
                    <a:pt x="959" y="1858"/>
                  </a:cubicBezTo>
                  <a:cubicBezTo>
                    <a:pt x="982" y="1843"/>
                    <a:pt x="985" y="1840"/>
                    <a:pt x="985" y="1834"/>
                  </a:cubicBezTo>
                  <a:cubicBezTo>
                    <a:pt x="1007" y="1810"/>
                    <a:pt x="1018" y="1811"/>
                    <a:pt x="1018" y="1802"/>
                  </a:cubicBezTo>
                  <a:cubicBezTo>
                    <a:pt x="1027" y="1791"/>
                    <a:pt x="1033" y="1791"/>
                    <a:pt x="1033" y="1786"/>
                  </a:cubicBezTo>
                  <a:cubicBezTo>
                    <a:pt x="1059" y="1751"/>
                    <a:pt x="1057" y="1752"/>
                    <a:pt x="1055" y="1754"/>
                  </a:cubicBezTo>
                  <a:cubicBezTo>
                    <a:pt x="1033" y="1778"/>
                    <a:pt x="1026" y="1785"/>
                    <a:pt x="1022" y="1795"/>
                  </a:cubicBezTo>
                  <a:cubicBezTo>
                    <a:pt x="1001" y="1810"/>
                    <a:pt x="1002" y="1816"/>
                    <a:pt x="996" y="1815"/>
                  </a:cubicBezTo>
                  <a:cubicBezTo>
                    <a:pt x="974" y="1832"/>
                    <a:pt x="976" y="1838"/>
                    <a:pt x="972" y="1839"/>
                  </a:cubicBezTo>
                  <a:cubicBezTo>
                    <a:pt x="920" y="1894"/>
                    <a:pt x="911" y="1899"/>
                    <a:pt x="907" y="1909"/>
                  </a:cubicBezTo>
                  <a:cubicBezTo>
                    <a:pt x="864" y="1963"/>
                    <a:pt x="856" y="1968"/>
                    <a:pt x="852" y="1978"/>
                  </a:cubicBezTo>
                  <a:cubicBezTo>
                    <a:pt x="828" y="2019"/>
                    <a:pt x="829" y="2023"/>
                    <a:pt x="824" y="2022"/>
                  </a:cubicBezTo>
                  <a:cubicBezTo>
                    <a:pt x="811" y="2046"/>
                    <a:pt x="810" y="2053"/>
                    <a:pt x="807" y="2057"/>
                  </a:cubicBezTo>
                  <a:cubicBezTo>
                    <a:pt x="797" y="2078"/>
                    <a:pt x="790" y="2069"/>
                    <a:pt x="789" y="2061"/>
                  </a:cubicBezTo>
                  <a:cubicBezTo>
                    <a:pt x="806" y="2022"/>
                    <a:pt x="806" y="2016"/>
                    <a:pt x="811" y="2015"/>
                  </a:cubicBezTo>
                  <a:cubicBezTo>
                    <a:pt x="819" y="1996"/>
                    <a:pt x="823" y="1996"/>
                    <a:pt x="824" y="1994"/>
                  </a:cubicBezTo>
                  <a:cubicBezTo>
                    <a:pt x="839" y="1971"/>
                    <a:pt x="839" y="1966"/>
                    <a:pt x="842" y="1963"/>
                  </a:cubicBezTo>
                  <a:cubicBezTo>
                    <a:pt x="883" y="1906"/>
                    <a:pt x="889" y="1902"/>
                    <a:pt x="892" y="1895"/>
                  </a:cubicBezTo>
                  <a:cubicBezTo>
                    <a:pt x="901" y="1885"/>
                    <a:pt x="905" y="1883"/>
                    <a:pt x="907" y="1880"/>
                  </a:cubicBezTo>
                  <a:cubicBezTo>
                    <a:pt x="924" y="1864"/>
                    <a:pt x="925" y="1860"/>
                    <a:pt x="931" y="1861"/>
                  </a:cubicBezTo>
                  <a:cubicBezTo>
                    <a:pt x="960" y="1831"/>
                    <a:pt x="966" y="1823"/>
                    <a:pt x="975" y="1817"/>
                  </a:cubicBezTo>
                  <a:cubicBezTo>
                    <a:pt x="996" y="1787"/>
                    <a:pt x="1004" y="1788"/>
                    <a:pt x="1005" y="1782"/>
                  </a:cubicBezTo>
                  <a:cubicBezTo>
                    <a:pt x="1029" y="1755"/>
                    <a:pt x="1036" y="1755"/>
                    <a:pt x="1038" y="1749"/>
                  </a:cubicBezTo>
                  <a:cubicBezTo>
                    <a:pt x="1081" y="1691"/>
                    <a:pt x="1092" y="1687"/>
                    <a:pt x="1094" y="1675"/>
                  </a:cubicBezTo>
                  <a:cubicBezTo>
                    <a:pt x="1107" y="1662"/>
                    <a:pt x="1104" y="1656"/>
                    <a:pt x="1108" y="1656"/>
                  </a:cubicBezTo>
                  <a:cubicBezTo>
                    <a:pt x="1124" y="1631"/>
                    <a:pt x="1125" y="1623"/>
                    <a:pt x="1129" y="1619"/>
                  </a:cubicBezTo>
                  <a:cubicBezTo>
                    <a:pt x="1154" y="1582"/>
                    <a:pt x="1155" y="1574"/>
                    <a:pt x="1158" y="1568"/>
                  </a:cubicBezTo>
                  <a:cubicBezTo>
                    <a:pt x="1173" y="1527"/>
                    <a:pt x="1174" y="1523"/>
                    <a:pt x="1173" y="1518"/>
                  </a:cubicBez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73" y="1700"/>
                    <a:pt x="1072" y="1701"/>
                    <a:pt x="1070" y="1701"/>
                  </a:cubicBezTo>
                  <a:cubicBezTo>
                    <a:pt x="1047" y="1728"/>
                    <a:pt x="1049" y="1736"/>
                    <a:pt x="1042" y="1734"/>
                  </a:cubicBezTo>
                  <a:cubicBezTo>
                    <a:pt x="1015" y="1763"/>
                    <a:pt x="1008" y="1766"/>
                    <a:pt x="1005" y="1773"/>
                  </a:cubicBezTo>
                  <a:cubicBezTo>
                    <a:pt x="976" y="1802"/>
                    <a:pt x="968" y="1807"/>
                    <a:pt x="964" y="1817"/>
                  </a:cubicBezTo>
                  <a:cubicBezTo>
                    <a:pt x="943" y="1831"/>
                    <a:pt x="941" y="1837"/>
                    <a:pt x="937" y="1841"/>
                  </a:cubicBezTo>
                  <a:cubicBezTo>
                    <a:pt x="911" y="1865"/>
                    <a:pt x="907" y="1866"/>
                    <a:pt x="905" y="1869"/>
                  </a:cubicBezTo>
                  <a:cubicBezTo>
                    <a:pt x="874" y="1911"/>
                    <a:pt x="861" y="1910"/>
                    <a:pt x="861" y="1924"/>
                  </a:cubicBezTo>
                  <a:cubicBezTo>
                    <a:pt x="818" y="1975"/>
                    <a:pt x="814" y="1998"/>
                    <a:pt x="800" y="2011"/>
                  </a:cubicBezTo>
                  <a:cubicBezTo>
                    <a:pt x="809" y="1984"/>
                    <a:pt x="809" y="1976"/>
                    <a:pt x="815" y="1974"/>
                  </a:cubicBezTo>
                  <a:cubicBezTo>
                    <a:pt x="844" y="1919"/>
                    <a:pt x="844" y="1913"/>
                    <a:pt x="848" y="1911"/>
                  </a:cubicBezTo>
                  <a:cubicBezTo>
                    <a:pt x="876" y="1880"/>
                    <a:pt x="876" y="1869"/>
                    <a:pt x="883" y="1865"/>
                  </a:cubicBezTo>
                  <a:cubicBezTo>
                    <a:pt x="903" y="1844"/>
                    <a:pt x="905" y="1835"/>
                    <a:pt x="913" y="1832"/>
                  </a:cubicBezTo>
                  <a:cubicBezTo>
                    <a:pt x="949" y="1793"/>
                    <a:pt x="952" y="1785"/>
                    <a:pt x="959" y="1782"/>
                  </a:cubicBezTo>
                  <a:cubicBezTo>
                    <a:pt x="978" y="1765"/>
                    <a:pt x="979" y="1763"/>
                    <a:pt x="981" y="1762"/>
                  </a:cubicBezTo>
                  <a:cubicBezTo>
                    <a:pt x="1005" y="1742"/>
                    <a:pt x="1017" y="1732"/>
                    <a:pt x="1029" y="1723"/>
                  </a:cubicBezTo>
                  <a:cubicBezTo>
                    <a:pt x="1075" y="1683"/>
                    <a:pt x="1076" y="1680"/>
                    <a:pt x="1079" y="1677"/>
                  </a:cubicBezTo>
                  <a:cubicBezTo>
                    <a:pt x="1095" y="1659"/>
                    <a:pt x="1098" y="1659"/>
                    <a:pt x="1099" y="1656"/>
                  </a:cubicBez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67" y="1371"/>
                    <a:pt x="2863" y="1373"/>
                    <a:pt x="2862" y="1376"/>
                  </a:cubicBezTo>
                  <a:cubicBezTo>
                    <a:pt x="2852" y="1401"/>
                    <a:pt x="2861" y="1408"/>
                    <a:pt x="2852" y="1411"/>
                  </a:cubicBezTo>
                  <a:cubicBezTo>
                    <a:pt x="2840" y="1447"/>
                    <a:pt x="2834" y="1456"/>
                    <a:pt x="2834" y="1466"/>
                  </a:cubicBezTo>
                  <a:cubicBezTo>
                    <a:pt x="2826" y="1498"/>
                    <a:pt x="2820" y="1500"/>
                    <a:pt x="2818" y="1505"/>
                  </a:cubicBezTo>
                  <a:cubicBezTo>
                    <a:pt x="2808" y="1537"/>
                    <a:pt x="2808" y="1542"/>
                    <a:pt x="2807" y="1547"/>
                  </a:cubicBezTo>
                  <a:cubicBezTo>
                    <a:pt x="2804" y="1570"/>
                    <a:pt x="2801" y="1572"/>
                    <a:pt x="2801" y="1575"/>
                  </a:cubicBezTo>
                  <a:cubicBezTo>
                    <a:pt x="2800" y="1587"/>
                    <a:pt x="2807" y="1573"/>
                    <a:pt x="2811" y="1558"/>
                  </a:cubicBezTo>
                  <a:cubicBezTo>
                    <a:pt x="2820" y="1522"/>
                    <a:pt x="2822" y="1521"/>
                    <a:pt x="2821" y="1519"/>
                  </a:cubicBezTo>
                  <a:cubicBezTo>
                    <a:pt x="2830" y="1499"/>
                    <a:pt x="2829" y="1494"/>
                    <a:pt x="2832" y="1491"/>
                  </a:cubicBezTo>
                  <a:cubicBezTo>
                    <a:pt x="2843" y="1462"/>
                    <a:pt x="2845" y="1454"/>
                    <a:pt x="2848" y="1447"/>
                  </a:cubicBezTo>
                  <a:cubicBezTo>
                    <a:pt x="2860" y="1434"/>
                    <a:pt x="2853" y="1428"/>
                    <a:pt x="2861" y="1426"/>
                  </a:cubicBezTo>
                  <a:cubicBezTo>
                    <a:pt x="2880" y="1304"/>
                    <a:pt x="2880" y="1304"/>
                    <a:pt x="2880" y="1304"/>
                  </a:cubicBezTo>
                  <a:close/>
                  <a:moveTo>
                    <a:pt x="2666" y="769"/>
                  </a:moveTo>
                  <a:cubicBezTo>
                    <a:pt x="2671" y="775"/>
                    <a:pt x="2678" y="774"/>
                    <a:pt x="2683" y="781"/>
                  </a:cubicBezTo>
                  <a:cubicBezTo>
                    <a:pt x="2719" y="792"/>
                    <a:pt x="2727" y="797"/>
                    <a:pt x="2735" y="800"/>
                  </a:cubicBezTo>
                  <a:cubicBezTo>
                    <a:pt x="2790" y="821"/>
                    <a:pt x="2794" y="819"/>
                    <a:pt x="2795" y="823"/>
                  </a:cubicBezTo>
                  <a:cubicBezTo>
                    <a:pt x="2823" y="833"/>
                    <a:pt x="2831" y="838"/>
                    <a:pt x="2839" y="842"/>
                  </a:cubicBezTo>
                  <a:cubicBezTo>
                    <a:pt x="2880" y="855"/>
                    <a:pt x="2880" y="855"/>
                    <a:pt x="2880" y="855"/>
                  </a:cubicBezTo>
                  <a:cubicBezTo>
                    <a:pt x="2850" y="840"/>
                    <a:pt x="2848" y="834"/>
                    <a:pt x="2844" y="828"/>
                  </a:cubicBezTo>
                  <a:cubicBezTo>
                    <a:pt x="2802" y="802"/>
                    <a:pt x="2795" y="788"/>
                    <a:pt x="2785" y="786"/>
                  </a:cubicBezTo>
                  <a:cubicBezTo>
                    <a:pt x="2736" y="758"/>
                    <a:pt x="2731" y="755"/>
                    <a:pt x="2725" y="754"/>
                  </a:cubicBezTo>
                  <a:cubicBezTo>
                    <a:pt x="2660" y="724"/>
                    <a:pt x="2654" y="724"/>
                    <a:pt x="2649" y="721"/>
                  </a:cubicBezTo>
                  <a:cubicBezTo>
                    <a:pt x="2612" y="707"/>
                    <a:pt x="2608" y="702"/>
                    <a:pt x="2602" y="701"/>
                  </a:cubicBezTo>
                  <a:cubicBezTo>
                    <a:pt x="2577" y="689"/>
                    <a:pt x="2572" y="689"/>
                    <a:pt x="2575" y="687"/>
                  </a:cubicBezTo>
                  <a:cubicBezTo>
                    <a:pt x="2654" y="670"/>
                    <a:pt x="2658" y="669"/>
                    <a:pt x="2662" y="667"/>
                  </a:cubicBezTo>
                  <a:cubicBezTo>
                    <a:pt x="2646" y="662"/>
                    <a:pt x="2639" y="663"/>
                    <a:pt x="2630" y="669"/>
                  </a:cubicBezTo>
                  <a:cubicBezTo>
                    <a:pt x="2595" y="671"/>
                    <a:pt x="2603" y="666"/>
                    <a:pt x="2610" y="667"/>
                  </a:cubicBezTo>
                  <a:cubicBezTo>
                    <a:pt x="2605" y="660"/>
                    <a:pt x="2600" y="657"/>
                    <a:pt x="2592" y="663"/>
                  </a:cubicBezTo>
                  <a:cubicBezTo>
                    <a:pt x="2549" y="658"/>
                    <a:pt x="2543" y="658"/>
                    <a:pt x="2539" y="653"/>
                  </a:cubicBezTo>
                  <a:cubicBezTo>
                    <a:pt x="2506" y="649"/>
                    <a:pt x="2504" y="638"/>
                    <a:pt x="2499" y="640"/>
                  </a:cubicBezTo>
                  <a:cubicBezTo>
                    <a:pt x="2462" y="629"/>
                    <a:pt x="2462" y="616"/>
                    <a:pt x="2457" y="623"/>
                  </a:cubicBezTo>
                  <a:cubicBezTo>
                    <a:pt x="2477" y="642"/>
                    <a:pt x="2479" y="644"/>
                    <a:pt x="2482" y="644"/>
                  </a:cubicBezTo>
                  <a:cubicBezTo>
                    <a:pt x="2516" y="675"/>
                    <a:pt x="2514" y="678"/>
                    <a:pt x="2517" y="681"/>
                  </a:cubicBezTo>
                  <a:cubicBezTo>
                    <a:pt x="2542" y="711"/>
                    <a:pt x="2536" y="713"/>
                    <a:pt x="2541" y="717"/>
                  </a:cubicBezTo>
                  <a:cubicBezTo>
                    <a:pt x="2546" y="766"/>
                    <a:pt x="2548" y="777"/>
                    <a:pt x="2544" y="786"/>
                  </a:cubicBezTo>
                  <a:cubicBezTo>
                    <a:pt x="2532" y="831"/>
                    <a:pt x="2516" y="830"/>
                    <a:pt x="2524" y="836"/>
                  </a:cubicBezTo>
                  <a:cubicBezTo>
                    <a:pt x="2552" y="797"/>
                    <a:pt x="2553" y="794"/>
                    <a:pt x="2555" y="791"/>
                  </a:cubicBezTo>
                  <a:cubicBezTo>
                    <a:pt x="2558" y="796"/>
                    <a:pt x="2559" y="798"/>
                    <a:pt x="2563" y="800"/>
                  </a:cubicBezTo>
                  <a:cubicBezTo>
                    <a:pt x="2568" y="899"/>
                    <a:pt x="2568" y="913"/>
                    <a:pt x="2570" y="927"/>
                  </a:cubicBezTo>
                  <a:cubicBezTo>
                    <a:pt x="2573" y="963"/>
                    <a:pt x="2579" y="968"/>
                    <a:pt x="2576" y="971"/>
                  </a:cubicBezTo>
                  <a:cubicBezTo>
                    <a:pt x="2608" y="1039"/>
                    <a:pt x="2614" y="1044"/>
                    <a:pt x="2621" y="1054"/>
                  </a:cubicBezTo>
                  <a:cubicBezTo>
                    <a:pt x="2639" y="1100"/>
                    <a:pt x="2636" y="1103"/>
                    <a:pt x="2638" y="1107"/>
                  </a:cubicBezTo>
                  <a:cubicBezTo>
                    <a:pt x="2646" y="1163"/>
                    <a:pt x="2647" y="1167"/>
                    <a:pt x="2650" y="1172"/>
                  </a:cubicBezTo>
                  <a:cubicBezTo>
                    <a:pt x="2651" y="1134"/>
                    <a:pt x="2643" y="1119"/>
                    <a:pt x="2646" y="1108"/>
                  </a:cubicBezTo>
                  <a:cubicBezTo>
                    <a:pt x="2659" y="1126"/>
                    <a:pt x="2658" y="1122"/>
                    <a:pt x="2661" y="1124"/>
                  </a:cubicBezTo>
                  <a:cubicBezTo>
                    <a:pt x="2663" y="1165"/>
                    <a:pt x="2660" y="1169"/>
                    <a:pt x="2658" y="1172"/>
                  </a:cubicBezTo>
                  <a:cubicBezTo>
                    <a:pt x="2664" y="1239"/>
                    <a:pt x="2663" y="1255"/>
                    <a:pt x="2666" y="1272"/>
                  </a:cubicBezTo>
                  <a:cubicBezTo>
                    <a:pt x="2683" y="1315"/>
                    <a:pt x="2677" y="1324"/>
                    <a:pt x="2684" y="1322"/>
                  </a:cubicBezTo>
                  <a:cubicBezTo>
                    <a:pt x="2672" y="1260"/>
                    <a:pt x="2673" y="1254"/>
                    <a:pt x="2668" y="1246"/>
                  </a:cubicBezTo>
                  <a:cubicBezTo>
                    <a:pt x="2669" y="1151"/>
                    <a:pt x="2667" y="1145"/>
                    <a:pt x="2670" y="1141"/>
                  </a:cubicBezTo>
                  <a:cubicBezTo>
                    <a:pt x="2668" y="1053"/>
                    <a:pt x="2668" y="1043"/>
                    <a:pt x="2665" y="1032"/>
                  </a:cubicBezTo>
                  <a:cubicBezTo>
                    <a:pt x="2663" y="995"/>
                    <a:pt x="2661" y="990"/>
                    <a:pt x="2657" y="984"/>
                  </a:cubicBezTo>
                  <a:cubicBezTo>
                    <a:pt x="2650" y="946"/>
                    <a:pt x="2656" y="942"/>
                    <a:pt x="2652" y="936"/>
                  </a:cubicBezTo>
                  <a:cubicBezTo>
                    <a:pt x="2641" y="882"/>
                    <a:pt x="2644" y="878"/>
                    <a:pt x="2639" y="871"/>
                  </a:cubicBezTo>
                  <a:cubicBezTo>
                    <a:pt x="2635" y="830"/>
                    <a:pt x="2630" y="818"/>
                    <a:pt x="2627" y="807"/>
                  </a:cubicBezTo>
                  <a:cubicBezTo>
                    <a:pt x="2611" y="753"/>
                    <a:pt x="2608" y="750"/>
                    <a:pt x="2610" y="749"/>
                  </a:cubicBezTo>
                  <a:cubicBezTo>
                    <a:pt x="2631" y="798"/>
                    <a:pt x="2637" y="810"/>
                    <a:pt x="2648" y="834"/>
                  </a:cubicBezTo>
                  <a:cubicBezTo>
                    <a:pt x="2656" y="875"/>
                    <a:pt x="2662" y="880"/>
                    <a:pt x="2659" y="882"/>
                  </a:cubicBezTo>
                  <a:cubicBezTo>
                    <a:pt x="2671" y="930"/>
                    <a:pt x="2673" y="945"/>
                    <a:pt x="2676" y="960"/>
                  </a:cubicBezTo>
                  <a:cubicBezTo>
                    <a:pt x="2684" y="1026"/>
                    <a:pt x="2684" y="1030"/>
                    <a:pt x="2682" y="1033"/>
                  </a:cubicBezTo>
                  <a:cubicBezTo>
                    <a:pt x="2688" y="1092"/>
                    <a:pt x="2689" y="1099"/>
                    <a:pt x="2685" y="1105"/>
                  </a:cubicBezTo>
                  <a:cubicBezTo>
                    <a:pt x="2687" y="1139"/>
                    <a:pt x="2688" y="1153"/>
                    <a:pt x="2688" y="1166"/>
                  </a:cubicBezTo>
                  <a:cubicBezTo>
                    <a:pt x="2700" y="1205"/>
                    <a:pt x="2688" y="1196"/>
                    <a:pt x="2693" y="1191"/>
                  </a:cubicBezTo>
                  <a:cubicBezTo>
                    <a:pt x="2691" y="1163"/>
                    <a:pt x="2693" y="1157"/>
                    <a:pt x="2695" y="1151"/>
                  </a:cubicBezTo>
                  <a:cubicBezTo>
                    <a:pt x="2694" y="1117"/>
                    <a:pt x="2694" y="1103"/>
                    <a:pt x="2693" y="1090"/>
                  </a:cubicBezTo>
                  <a:cubicBezTo>
                    <a:pt x="2690" y="1064"/>
                    <a:pt x="2697" y="1063"/>
                    <a:pt x="2695" y="1059"/>
                  </a:cubicBezTo>
                  <a:cubicBezTo>
                    <a:pt x="2699" y="1071"/>
                    <a:pt x="2699" y="1077"/>
                    <a:pt x="2703" y="1084"/>
                  </a:cubicBezTo>
                  <a:cubicBezTo>
                    <a:pt x="2705" y="1124"/>
                    <a:pt x="2705" y="1129"/>
                    <a:pt x="2705" y="1135"/>
                  </a:cubicBezTo>
                  <a:cubicBezTo>
                    <a:pt x="2706" y="1176"/>
                    <a:pt x="2707" y="1181"/>
                    <a:pt x="2705" y="1187"/>
                  </a:cubicBezTo>
                  <a:cubicBezTo>
                    <a:pt x="2708" y="1226"/>
                    <a:pt x="2708" y="1232"/>
                    <a:pt x="2703" y="1237"/>
                  </a:cubicBezTo>
                  <a:cubicBezTo>
                    <a:pt x="2709" y="1295"/>
                    <a:pt x="2702" y="1299"/>
                    <a:pt x="2707" y="1306"/>
                  </a:cubicBezTo>
                  <a:cubicBezTo>
                    <a:pt x="2706" y="1349"/>
                    <a:pt x="2711" y="1348"/>
                    <a:pt x="2709" y="1357"/>
                  </a:cubicBezTo>
                  <a:cubicBezTo>
                    <a:pt x="2719" y="1415"/>
                    <a:pt x="2713" y="1426"/>
                    <a:pt x="2721" y="1426"/>
                  </a:cubicBezTo>
                  <a:cubicBezTo>
                    <a:pt x="2716" y="1364"/>
                    <a:pt x="2717" y="1362"/>
                    <a:pt x="2719" y="1359"/>
                  </a:cubicBezTo>
                  <a:cubicBezTo>
                    <a:pt x="2722" y="1306"/>
                    <a:pt x="2720" y="1300"/>
                    <a:pt x="2724" y="1296"/>
                  </a:cubicBezTo>
                  <a:cubicBezTo>
                    <a:pt x="2724" y="1277"/>
                    <a:pt x="2726" y="1279"/>
                    <a:pt x="2723" y="1272"/>
                  </a:cubicBezTo>
                  <a:cubicBezTo>
                    <a:pt x="2734" y="1263"/>
                    <a:pt x="2733" y="1257"/>
                    <a:pt x="2734" y="1252"/>
                  </a:cubicBezTo>
                  <a:cubicBezTo>
                    <a:pt x="2744" y="1199"/>
                    <a:pt x="2743" y="1192"/>
                    <a:pt x="2745" y="1186"/>
                  </a:cubicBezTo>
                  <a:cubicBezTo>
                    <a:pt x="2750" y="1161"/>
                    <a:pt x="2747" y="1153"/>
                    <a:pt x="2747" y="1146"/>
                  </a:cubicBezTo>
                  <a:cubicBezTo>
                    <a:pt x="2753" y="1094"/>
                    <a:pt x="2751" y="1080"/>
                    <a:pt x="2751" y="1067"/>
                  </a:cubicBezTo>
                  <a:cubicBezTo>
                    <a:pt x="2748" y="1013"/>
                    <a:pt x="2753" y="1001"/>
                    <a:pt x="2749" y="986"/>
                  </a:cubicBezTo>
                  <a:cubicBezTo>
                    <a:pt x="2745" y="939"/>
                    <a:pt x="2745" y="933"/>
                    <a:pt x="2745" y="926"/>
                  </a:cubicBezTo>
                  <a:cubicBezTo>
                    <a:pt x="2740" y="895"/>
                    <a:pt x="2734" y="884"/>
                    <a:pt x="2738" y="875"/>
                  </a:cubicBezTo>
                  <a:cubicBezTo>
                    <a:pt x="2753" y="910"/>
                    <a:pt x="2762" y="918"/>
                    <a:pt x="2758" y="921"/>
                  </a:cubicBezTo>
                  <a:cubicBezTo>
                    <a:pt x="2777" y="988"/>
                    <a:pt x="2774" y="1008"/>
                    <a:pt x="2782" y="1030"/>
                  </a:cubicBezTo>
                  <a:cubicBezTo>
                    <a:pt x="2782" y="1089"/>
                    <a:pt x="2780" y="1096"/>
                    <a:pt x="2781" y="1105"/>
                  </a:cubicBezTo>
                  <a:cubicBezTo>
                    <a:pt x="2774" y="1188"/>
                    <a:pt x="2774" y="1196"/>
                    <a:pt x="2772" y="1203"/>
                  </a:cubicBezTo>
                  <a:cubicBezTo>
                    <a:pt x="2763" y="1260"/>
                    <a:pt x="2758" y="1267"/>
                    <a:pt x="2759" y="1276"/>
                  </a:cubicBezTo>
                  <a:cubicBezTo>
                    <a:pt x="2754" y="1308"/>
                    <a:pt x="2751" y="1316"/>
                    <a:pt x="2748" y="1324"/>
                  </a:cubicBezTo>
                  <a:cubicBezTo>
                    <a:pt x="2742" y="1403"/>
                    <a:pt x="2740" y="1406"/>
                    <a:pt x="2743" y="1411"/>
                  </a:cubicBezTo>
                  <a:cubicBezTo>
                    <a:pt x="2748" y="1403"/>
                    <a:pt x="2748" y="1396"/>
                    <a:pt x="2747" y="1390"/>
                  </a:cubicBezTo>
                  <a:cubicBezTo>
                    <a:pt x="2751" y="1331"/>
                    <a:pt x="2761" y="1328"/>
                    <a:pt x="2757" y="1321"/>
                  </a:cubicBezTo>
                  <a:cubicBezTo>
                    <a:pt x="2761" y="1282"/>
                    <a:pt x="2773" y="1279"/>
                    <a:pt x="2767" y="1271"/>
                  </a:cubicBezTo>
                  <a:cubicBezTo>
                    <a:pt x="2775" y="1244"/>
                    <a:pt x="2777" y="1232"/>
                    <a:pt x="2779" y="1221"/>
                  </a:cubicBezTo>
                  <a:cubicBezTo>
                    <a:pt x="2789" y="1166"/>
                    <a:pt x="2786" y="1159"/>
                    <a:pt x="2787" y="1153"/>
                  </a:cubicBezTo>
                  <a:cubicBezTo>
                    <a:pt x="2789" y="1113"/>
                    <a:pt x="2790" y="1108"/>
                    <a:pt x="2791" y="1102"/>
                  </a:cubicBezTo>
                  <a:cubicBezTo>
                    <a:pt x="2794" y="1081"/>
                    <a:pt x="2788" y="1077"/>
                    <a:pt x="2791" y="1074"/>
                  </a:cubicBezTo>
                  <a:cubicBezTo>
                    <a:pt x="2788" y="1022"/>
                    <a:pt x="2787" y="1019"/>
                    <a:pt x="2788" y="1016"/>
                  </a:cubicBezTo>
                  <a:cubicBezTo>
                    <a:pt x="2786" y="991"/>
                    <a:pt x="2779" y="986"/>
                    <a:pt x="2783" y="984"/>
                  </a:cubicBezTo>
                  <a:cubicBezTo>
                    <a:pt x="2774" y="917"/>
                    <a:pt x="2761" y="910"/>
                    <a:pt x="2767" y="908"/>
                  </a:cubicBezTo>
                  <a:cubicBezTo>
                    <a:pt x="2781" y="918"/>
                    <a:pt x="2785" y="926"/>
                    <a:pt x="2783" y="931"/>
                  </a:cubicBezTo>
                  <a:cubicBezTo>
                    <a:pt x="2800" y="967"/>
                    <a:pt x="2797" y="972"/>
                    <a:pt x="2802" y="978"/>
                  </a:cubicBezTo>
                  <a:cubicBezTo>
                    <a:pt x="2808" y="1053"/>
                    <a:pt x="2808" y="1064"/>
                    <a:pt x="2810" y="1075"/>
                  </a:cubicBezTo>
                  <a:cubicBezTo>
                    <a:pt x="2809" y="1111"/>
                    <a:pt x="2809" y="1116"/>
                    <a:pt x="2813" y="1122"/>
                  </a:cubicBezTo>
                  <a:cubicBezTo>
                    <a:pt x="2802" y="1216"/>
                    <a:pt x="2801" y="1233"/>
                    <a:pt x="2794" y="1248"/>
                  </a:cubicBezTo>
                  <a:cubicBezTo>
                    <a:pt x="2782" y="1312"/>
                    <a:pt x="2775" y="1327"/>
                    <a:pt x="2772" y="1342"/>
                  </a:cubicBezTo>
                  <a:cubicBezTo>
                    <a:pt x="2757" y="1379"/>
                    <a:pt x="2761" y="1385"/>
                    <a:pt x="2754" y="1388"/>
                  </a:cubicBezTo>
                  <a:cubicBezTo>
                    <a:pt x="2750" y="1412"/>
                    <a:pt x="2752" y="1419"/>
                    <a:pt x="2751" y="1425"/>
                  </a:cubicBezTo>
                  <a:cubicBezTo>
                    <a:pt x="2741" y="1448"/>
                    <a:pt x="2747" y="1456"/>
                    <a:pt x="2741" y="1461"/>
                  </a:cubicBezTo>
                  <a:cubicBezTo>
                    <a:pt x="2746" y="1494"/>
                    <a:pt x="2741" y="1497"/>
                    <a:pt x="2746" y="1502"/>
                  </a:cubicBezTo>
                  <a:cubicBezTo>
                    <a:pt x="2755" y="1469"/>
                    <a:pt x="2751" y="1461"/>
                    <a:pt x="2754" y="1454"/>
                  </a:cubicBezTo>
                  <a:cubicBezTo>
                    <a:pt x="2768" y="1384"/>
                    <a:pt x="2768" y="1380"/>
                    <a:pt x="2773" y="1377"/>
                  </a:cubicBezTo>
                  <a:cubicBezTo>
                    <a:pt x="2779" y="1334"/>
                    <a:pt x="2790" y="1329"/>
                    <a:pt x="2787" y="1320"/>
                  </a:cubicBezTo>
                  <a:cubicBezTo>
                    <a:pt x="2814" y="1196"/>
                    <a:pt x="2819" y="1192"/>
                    <a:pt x="2816" y="1186"/>
                  </a:cubicBezTo>
                  <a:cubicBezTo>
                    <a:pt x="2821" y="1135"/>
                    <a:pt x="2825" y="1131"/>
                    <a:pt x="2819" y="1124"/>
                  </a:cubicBezTo>
                  <a:cubicBezTo>
                    <a:pt x="2819" y="1097"/>
                    <a:pt x="2820" y="1086"/>
                    <a:pt x="2819" y="1075"/>
                  </a:cubicBezTo>
                  <a:cubicBezTo>
                    <a:pt x="2819" y="1007"/>
                    <a:pt x="2811" y="1000"/>
                    <a:pt x="2814" y="996"/>
                  </a:cubicBezTo>
                  <a:cubicBezTo>
                    <a:pt x="2810" y="957"/>
                    <a:pt x="2798" y="948"/>
                    <a:pt x="2807" y="945"/>
                  </a:cubicBezTo>
                  <a:cubicBezTo>
                    <a:pt x="2816" y="975"/>
                    <a:pt x="2819" y="983"/>
                    <a:pt x="2821" y="992"/>
                  </a:cubicBezTo>
                  <a:cubicBezTo>
                    <a:pt x="2832" y="1052"/>
                    <a:pt x="2827" y="1059"/>
                    <a:pt x="2834" y="1069"/>
                  </a:cubicBezTo>
                  <a:cubicBezTo>
                    <a:pt x="2840" y="1123"/>
                    <a:pt x="2829" y="1124"/>
                    <a:pt x="2837" y="1130"/>
                  </a:cubicBezTo>
                  <a:cubicBezTo>
                    <a:pt x="2829" y="1194"/>
                    <a:pt x="2835" y="1210"/>
                    <a:pt x="2829" y="1222"/>
                  </a:cubicBezTo>
                  <a:cubicBezTo>
                    <a:pt x="2824" y="1277"/>
                    <a:pt x="2816" y="1278"/>
                    <a:pt x="2820" y="1282"/>
                  </a:cubicBezTo>
                  <a:cubicBezTo>
                    <a:pt x="2810" y="1314"/>
                    <a:pt x="2816" y="1320"/>
                    <a:pt x="2812" y="1322"/>
                  </a:cubicBezTo>
                  <a:cubicBezTo>
                    <a:pt x="2802" y="1354"/>
                    <a:pt x="2801" y="1357"/>
                    <a:pt x="2798" y="1360"/>
                  </a:cubicBezTo>
                  <a:cubicBezTo>
                    <a:pt x="2785" y="1381"/>
                    <a:pt x="2795" y="1387"/>
                    <a:pt x="2787" y="1388"/>
                  </a:cubicBezTo>
                  <a:cubicBezTo>
                    <a:pt x="2780" y="1421"/>
                    <a:pt x="2779" y="1424"/>
                    <a:pt x="2777" y="1427"/>
                  </a:cubicBezTo>
                  <a:cubicBezTo>
                    <a:pt x="2775" y="1449"/>
                    <a:pt x="2774" y="1458"/>
                    <a:pt x="2779" y="1456"/>
                  </a:cubicBezTo>
                  <a:cubicBezTo>
                    <a:pt x="2790" y="1408"/>
                    <a:pt x="2792" y="1404"/>
                    <a:pt x="2793" y="1399"/>
                  </a:cubicBezTo>
                  <a:cubicBezTo>
                    <a:pt x="2817" y="1333"/>
                    <a:pt x="2823" y="1324"/>
                    <a:pt x="2821" y="1314"/>
                  </a:cubicBezTo>
                  <a:cubicBezTo>
                    <a:pt x="2841" y="1252"/>
                    <a:pt x="2835" y="1245"/>
                    <a:pt x="2836" y="1240"/>
                  </a:cubicBezTo>
                  <a:cubicBezTo>
                    <a:pt x="2844" y="1186"/>
                    <a:pt x="2843" y="1176"/>
                    <a:pt x="2843" y="1165"/>
                  </a:cubicBezTo>
                  <a:cubicBezTo>
                    <a:pt x="2845" y="1114"/>
                    <a:pt x="2845" y="1108"/>
                    <a:pt x="2843" y="1102"/>
                  </a:cubicBezTo>
                  <a:cubicBezTo>
                    <a:pt x="2840" y="1020"/>
                    <a:pt x="2831" y="1012"/>
                    <a:pt x="2832" y="1007"/>
                  </a:cubicBezTo>
                  <a:cubicBezTo>
                    <a:pt x="2832" y="991"/>
                    <a:pt x="2841" y="998"/>
                    <a:pt x="2837" y="1002"/>
                  </a:cubicBezTo>
                  <a:cubicBezTo>
                    <a:pt x="2853" y="1048"/>
                    <a:pt x="2850" y="1052"/>
                    <a:pt x="2855" y="1057"/>
                  </a:cubicBezTo>
                  <a:cubicBezTo>
                    <a:pt x="2850" y="1075"/>
                    <a:pt x="2859" y="1083"/>
                    <a:pt x="2856" y="1087"/>
                  </a:cubicBezTo>
                  <a:cubicBezTo>
                    <a:pt x="2855" y="1112"/>
                    <a:pt x="2860" y="1117"/>
                    <a:pt x="2857" y="1119"/>
                  </a:cubicBezTo>
                  <a:cubicBezTo>
                    <a:pt x="2862" y="1162"/>
                    <a:pt x="2855" y="1170"/>
                    <a:pt x="2858" y="1181"/>
                  </a:cubicBezTo>
                  <a:cubicBezTo>
                    <a:pt x="2862" y="1203"/>
                    <a:pt x="2854" y="1207"/>
                    <a:pt x="2856" y="1212"/>
                  </a:cubicBezTo>
                  <a:cubicBezTo>
                    <a:pt x="2850" y="1279"/>
                    <a:pt x="2851" y="1284"/>
                    <a:pt x="2848" y="1288"/>
                  </a:cubicBezTo>
                  <a:cubicBezTo>
                    <a:pt x="2846" y="1315"/>
                    <a:pt x="2840" y="1316"/>
                    <a:pt x="2844" y="1320"/>
                  </a:cubicBezTo>
                  <a:cubicBezTo>
                    <a:pt x="2838" y="1362"/>
                    <a:pt x="2828" y="1365"/>
                    <a:pt x="2833" y="1373"/>
                  </a:cubicBezTo>
                  <a:cubicBezTo>
                    <a:pt x="2820" y="1412"/>
                    <a:pt x="2815" y="1417"/>
                    <a:pt x="2816" y="1424"/>
                  </a:cubicBezTo>
                  <a:cubicBezTo>
                    <a:pt x="2804" y="1452"/>
                    <a:pt x="2799" y="1463"/>
                    <a:pt x="2795" y="1474"/>
                  </a:cubicBezTo>
                  <a:cubicBezTo>
                    <a:pt x="2787" y="1522"/>
                    <a:pt x="2785" y="1534"/>
                    <a:pt x="2784" y="1546"/>
                  </a:cubicBezTo>
                  <a:cubicBezTo>
                    <a:pt x="2778" y="1566"/>
                    <a:pt x="2783" y="1571"/>
                    <a:pt x="2781" y="1573"/>
                  </a:cubicBezTo>
                  <a:cubicBezTo>
                    <a:pt x="2793" y="1562"/>
                    <a:pt x="2784" y="1552"/>
                    <a:pt x="2790" y="1546"/>
                  </a:cubicBezTo>
                  <a:cubicBezTo>
                    <a:pt x="2800" y="1495"/>
                    <a:pt x="2799" y="1487"/>
                    <a:pt x="2804" y="1480"/>
                  </a:cubicBezTo>
                  <a:cubicBezTo>
                    <a:pt x="2841" y="1382"/>
                    <a:pt x="2838" y="1377"/>
                    <a:pt x="2842" y="1374"/>
                  </a:cubicBezTo>
                  <a:cubicBezTo>
                    <a:pt x="2847" y="1343"/>
                    <a:pt x="2852" y="1337"/>
                    <a:pt x="2849" y="1329"/>
                  </a:cubicBezTo>
                  <a:cubicBezTo>
                    <a:pt x="2854" y="1314"/>
                    <a:pt x="2853" y="1310"/>
                    <a:pt x="2855" y="1306"/>
                  </a:cubicBezTo>
                  <a:cubicBezTo>
                    <a:pt x="2859" y="1252"/>
                    <a:pt x="2863" y="1246"/>
                    <a:pt x="2863" y="1239"/>
                  </a:cubicBezTo>
                  <a:cubicBezTo>
                    <a:pt x="2870" y="1197"/>
                    <a:pt x="2863" y="1190"/>
                    <a:pt x="2869" y="1186"/>
                  </a:cubicBezTo>
                  <a:cubicBezTo>
                    <a:pt x="2868" y="1153"/>
                    <a:pt x="2867" y="1149"/>
                    <a:pt x="2871" y="1147"/>
                  </a:cubicBezTo>
                  <a:cubicBezTo>
                    <a:pt x="2868" y="1120"/>
                    <a:pt x="2868" y="1118"/>
                    <a:pt x="2867" y="1116"/>
                  </a:cubicBezTo>
                  <a:cubicBezTo>
                    <a:pt x="2863" y="1066"/>
                    <a:pt x="2860" y="1055"/>
                    <a:pt x="2862" y="1045"/>
                  </a:cubicBezTo>
                  <a:cubicBezTo>
                    <a:pt x="2855" y="1020"/>
                    <a:pt x="2852" y="1013"/>
                    <a:pt x="2854" y="1008"/>
                  </a:cubicBezTo>
                  <a:cubicBezTo>
                    <a:pt x="2879" y="1077"/>
                    <a:pt x="2880" y="1085"/>
                    <a:pt x="2880" y="1093"/>
                  </a:cubicBezTo>
                  <a:cubicBezTo>
                    <a:pt x="2871" y="1010"/>
                    <a:pt x="2865" y="1002"/>
                    <a:pt x="2859" y="997"/>
                  </a:cubicBezTo>
                  <a:cubicBezTo>
                    <a:pt x="2880" y="999"/>
                    <a:pt x="2880" y="999"/>
                    <a:pt x="2880" y="999"/>
                  </a:cubicBezTo>
                  <a:cubicBezTo>
                    <a:pt x="2854" y="981"/>
                    <a:pt x="2852" y="976"/>
                    <a:pt x="2849" y="976"/>
                  </a:cubicBezTo>
                  <a:cubicBezTo>
                    <a:pt x="2825" y="952"/>
                    <a:pt x="2823" y="949"/>
                    <a:pt x="2821" y="945"/>
                  </a:cubicBezTo>
                  <a:cubicBezTo>
                    <a:pt x="2858" y="965"/>
                    <a:pt x="2868" y="975"/>
                    <a:pt x="2879" y="980"/>
                  </a:cubicBezTo>
                  <a:cubicBezTo>
                    <a:pt x="2877" y="968"/>
                    <a:pt x="2874" y="969"/>
                    <a:pt x="2872" y="963"/>
                  </a:cubicBezTo>
                  <a:cubicBezTo>
                    <a:pt x="2841" y="942"/>
                    <a:pt x="2836" y="939"/>
                    <a:pt x="2830" y="937"/>
                  </a:cubicBezTo>
                  <a:cubicBezTo>
                    <a:pt x="2832" y="930"/>
                    <a:pt x="2837" y="931"/>
                    <a:pt x="2842" y="933"/>
                  </a:cubicBezTo>
                  <a:cubicBezTo>
                    <a:pt x="2880" y="941"/>
                    <a:pt x="2880" y="941"/>
                    <a:pt x="2880" y="941"/>
                  </a:cubicBezTo>
                  <a:cubicBezTo>
                    <a:pt x="2835" y="919"/>
                    <a:pt x="2831" y="919"/>
                    <a:pt x="2828" y="914"/>
                  </a:cubicBezTo>
                  <a:cubicBezTo>
                    <a:pt x="2799" y="899"/>
                    <a:pt x="2794" y="897"/>
                    <a:pt x="2789" y="898"/>
                  </a:cubicBezTo>
                  <a:cubicBezTo>
                    <a:pt x="2769" y="884"/>
                    <a:pt x="2766" y="884"/>
                    <a:pt x="2763" y="883"/>
                  </a:cubicBezTo>
                  <a:cubicBezTo>
                    <a:pt x="2789" y="875"/>
                    <a:pt x="2793" y="874"/>
                    <a:pt x="2797" y="874"/>
                  </a:cubicBezTo>
                  <a:cubicBezTo>
                    <a:pt x="2834" y="895"/>
                    <a:pt x="2840" y="886"/>
                    <a:pt x="2843" y="892"/>
                  </a:cubicBezTo>
                  <a:cubicBezTo>
                    <a:pt x="2878" y="905"/>
                    <a:pt x="2879" y="905"/>
                    <a:pt x="2880" y="905"/>
                  </a:cubicBezTo>
                  <a:cubicBezTo>
                    <a:pt x="2873" y="895"/>
                    <a:pt x="2870" y="892"/>
                    <a:pt x="2868" y="888"/>
                  </a:cubicBezTo>
                  <a:cubicBezTo>
                    <a:pt x="2813" y="870"/>
                    <a:pt x="2795" y="860"/>
                    <a:pt x="2774" y="858"/>
                  </a:cubicBezTo>
                  <a:cubicBezTo>
                    <a:pt x="2741" y="842"/>
                    <a:pt x="2738" y="836"/>
                    <a:pt x="2733" y="834"/>
                  </a:cubicBezTo>
                  <a:cubicBezTo>
                    <a:pt x="2735" y="822"/>
                    <a:pt x="2736" y="833"/>
                    <a:pt x="2741" y="830"/>
                  </a:cubicBezTo>
                  <a:cubicBezTo>
                    <a:pt x="2770" y="841"/>
                    <a:pt x="2773" y="840"/>
                    <a:pt x="2774" y="844"/>
                  </a:cubicBezTo>
                  <a:cubicBezTo>
                    <a:pt x="2814" y="850"/>
                    <a:pt x="2815" y="858"/>
                    <a:pt x="2819" y="856"/>
                  </a:cubicBezTo>
                  <a:cubicBezTo>
                    <a:pt x="2861" y="867"/>
                    <a:pt x="2871" y="872"/>
                    <a:pt x="2880" y="876"/>
                  </a:cubicBezTo>
                  <a:cubicBezTo>
                    <a:pt x="2868" y="860"/>
                    <a:pt x="2861" y="862"/>
                    <a:pt x="2856" y="854"/>
                  </a:cubicBezTo>
                  <a:cubicBezTo>
                    <a:pt x="2805" y="839"/>
                    <a:pt x="2800" y="839"/>
                    <a:pt x="2795" y="837"/>
                  </a:cubicBezTo>
                  <a:cubicBezTo>
                    <a:pt x="2755" y="825"/>
                    <a:pt x="2746" y="819"/>
                    <a:pt x="2735" y="819"/>
                  </a:cubicBezTo>
                  <a:cubicBezTo>
                    <a:pt x="2688" y="788"/>
                    <a:pt x="2682" y="799"/>
                    <a:pt x="2681" y="790"/>
                  </a:cubicBezTo>
                  <a:cubicBezTo>
                    <a:pt x="2658" y="776"/>
                    <a:pt x="2658" y="774"/>
                    <a:pt x="2655" y="775"/>
                  </a:cubicBez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07" y="970"/>
                    <a:pt x="2607" y="964"/>
                    <a:pt x="2604" y="957"/>
                  </a:cubicBezTo>
                  <a:cubicBezTo>
                    <a:pt x="2602" y="897"/>
                    <a:pt x="2595" y="889"/>
                    <a:pt x="2601" y="885"/>
                  </a:cubicBezTo>
                  <a:cubicBezTo>
                    <a:pt x="2586" y="821"/>
                    <a:pt x="2597" y="818"/>
                    <a:pt x="2591" y="811"/>
                  </a:cubicBezTo>
                  <a:cubicBezTo>
                    <a:pt x="2586" y="770"/>
                    <a:pt x="2580" y="766"/>
                    <a:pt x="2584" y="764"/>
                  </a:cubicBezTo>
                  <a:cubicBezTo>
                    <a:pt x="2577" y="719"/>
                    <a:pt x="2579" y="729"/>
                    <a:pt x="2582" y="732"/>
                  </a:cubicBezTo>
                  <a:cubicBezTo>
                    <a:pt x="2594" y="775"/>
                    <a:pt x="2598" y="782"/>
                    <a:pt x="2596" y="787"/>
                  </a:cubicBezTo>
                  <a:cubicBezTo>
                    <a:pt x="2608" y="822"/>
                    <a:pt x="2607" y="826"/>
                    <a:pt x="2612" y="832"/>
                  </a:cubicBezTo>
                  <a:cubicBezTo>
                    <a:pt x="2617" y="871"/>
                    <a:pt x="2609" y="878"/>
                    <a:pt x="2617" y="890"/>
                  </a:cubicBezTo>
                  <a:cubicBezTo>
                    <a:pt x="2621" y="936"/>
                    <a:pt x="2616" y="939"/>
                    <a:pt x="2621" y="945"/>
                  </a:cubicBezTo>
                  <a:cubicBezTo>
                    <a:pt x="2630" y="1010"/>
                    <a:pt x="2625" y="1018"/>
                    <a:pt x="2631" y="1029"/>
                  </a:cubicBez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705" y="870"/>
                    <a:pt x="2702" y="873"/>
                    <a:pt x="2707" y="879"/>
                  </a:cubicBezTo>
                  <a:cubicBezTo>
                    <a:pt x="2714" y="942"/>
                    <a:pt x="2722" y="948"/>
                    <a:pt x="2718" y="952"/>
                  </a:cubicBezTo>
                  <a:cubicBezTo>
                    <a:pt x="2726" y="996"/>
                    <a:pt x="2721" y="997"/>
                    <a:pt x="2722" y="1002"/>
                  </a:cubicBezTo>
                  <a:cubicBezTo>
                    <a:pt x="2723" y="1015"/>
                    <a:pt x="2726" y="1016"/>
                    <a:pt x="2723" y="1018"/>
                  </a:cubicBezTo>
                  <a:cubicBezTo>
                    <a:pt x="2730" y="1082"/>
                    <a:pt x="2729" y="1091"/>
                    <a:pt x="2729" y="1099"/>
                  </a:cubicBezTo>
                  <a:cubicBezTo>
                    <a:pt x="2728" y="1196"/>
                    <a:pt x="2724" y="1213"/>
                    <a:pt x="2721" y="1229"/>
                  </a:cubicBezTo>
                  <a:cubicBezTo>
                    <a:pt x="2719" y="1275"/>
                    <a:pt x="2710" y="1276"/>
                    <a:pt x="2715" y="1282"/>
                  </a:cubicBezTo>
                  <a:cubicBezTo>
                    <a:pt x="2714" y="1269"/>
                    <a:pt x="2711" y="1265"/>
                    <a:pt x="2713" y="1264"/>
                  </a:cubicBezTo>
                  <a:cubicBezTo>
                    <a:pt x="2713" y="1249"/>
                    <a:pt x="2714" y="1247"/>
                    <a:pt x="2713" y="1245"/>
                  </a:cubicBezTo>
                  <a:cubicBezTo>
                    <a:pt x="2716" y="1215"/>
                    <a:pt x="2713" y="1209"/>
                    <a:pt x="2715" y="1205"/>
                  </a:cubicBezTo>
                  <a:cubicBezTo>
                    <a:pt x="2714" y="1144"/>
                    <a:pt x="2713" y="1135"/>
                    <a:pt x="2714" y="1127"/>
                  </a:cubicBezTo>
                  <a:cubicBezTo>
                    <a:pt x="2711" y="1080"/>
                    <a:pt x="2716" y="1077"/>
                    <a:pt x="2710" y="1072"/>
                  </a:cubicBezTo>
                  <a:cubicBezTo>
                    <a:pt x="2705" y="1026"/>
                    <a:pt x="2702" y="1021"/>
                    <a:pt x="2704" y="1018"/>
                  </a:cubicBezTo>
                  <a:cubicBezTo>
                    <a:pt x="2697" y="927"/>
                    <a:pt x="2687" y="916"/>
                    <a:pt x="2690" y="908"/>
                  </a:cubicBezTo>
                  <a:cubicBezTo>
                    <a:pt x="2688" y="861"/>
                    <a:pt x="2674" y="853"/>
                    <a:pt x="2680" y="851"/>
                  </a:cubicBez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27" y="2086"/>
                    <a:pt x="1036" y="2088"/>
                    <a:pt x="1038" y="2083"/>
                  </a:cubicBezTo>
                  <a:cubicBezTo>
                    <a:pt x="1056" y="2059"/>
                    <a:pt x="1063" y="2060"/>
                    <a:pt x="1064" y="2055"/>
                  </a:cubicBezTo>
                  <a:cubicBezTo>
                    <a:pt x="1084" y="2035"/>
                    <a:pt x="1086" y="2034"/>
                    <a:pt x="1088" y="2033"/>
                  </a:cubicBezTo>
                  <a:cubicBezTo>
                    <a:pt x="1106" y="2016"/>
                    <a:pt x="1108" y="2004"/>
                    <a:pt x="1103" y="2002"/>
                  </a:cubicBezTo>
                  <a:cubicBezTo>
                    <a:pt x="1060" y="2053"/>
                    <a:pt x="1056" y="2055"/>
                    <a:pt x="1055" y="2059"/>
                  </a:cubicBezTo>
                  <a:cubicBezTo>
                    <a:pt x="1043" y="2067"/>
                    <a:pt x="1040" y="2069"/>
                    <a:pt x="1040" y="2074"/>
                  </a:cubicBezTo>
                  <a:cubicBezTo>
                    <a:pt x="1017" y="2087"/>
                    <a:pt x="1016" y="2091"/>
                    <a:pt x="1014" y="2094"/>
                  </a:cubicBezTo>
                  <a:cubicBezTo>
                    <a:pt x="991" y="2110"/>
                    <a:pt x="989" y="2112"/>
                    <a:pt x="988" y="2113"/>
                  </a:cubicBezTo>
                  <a:cubicBezTo>
                    <a:pt x="937" y="2158"/>
                    <a:pt x="936" y="2159"/>
                    <a:pt x="935" y="2160"/>
                  </a:cubicBezTo>
                  <a:cubicBezTo>
                    <a:pt x="954" y="2154"/>
                    <a:pt x="956" y="2153"/>
                    <a:pt x="959" y="2153"/>
                  </a:cubicBezTo>
                  <a:cubicBezTo>
                    <a:pt x="976" y="2127"/>
                    <a:pt x="983" y="2128"/>
                    <a:pt x="985" y="2124"/>
                  </a:cubicBezTo>
                  <a:close/>
                  <a:moveTo>
                    <a:pt x="746" y="2098"/>
                  </a:moveTo>
                  <a:cubicBezTo>
                    <a:pt x="744" y="2095"/>
                    <a:pt x="748" y="2087"/>
                    <a:pt x="743" y="2087"/>
                  </a:cubicBezTo>
                  <a:cubicBezTo>
                    <a:pt x="732" y="2038"/>
                    <a:pt x="727" y="2034"/>
                    <a:pt x="728" y="2024"/>
                  </a:cubicBezTo>
                  <a:cubicBezTo>
                    <a:pt x="704" y="1980"/>
                    <a:pt x="703" y="1964"/>
                    <a:pt x="695" y="1954"/>
                  </a:cubicBezTo>
                  <a:cubicBezTo>
                    <a:pt x="684" y="1924"/>
                    <a:pt x="679" y="1925"/>
                    <a:pt x="680" y="1919"/>
                  </a:cubicBezTo>
                  <a:cubicBezTo>
                    <a:pt x="667" y="1889"/>
                    <a:pt x="666" y="1886"/>
                    <a:pt x="663" y="1885"/>
                  </a:cubicBezTo>
                  <a:cubicBezTo>
                    <a:pt x="646" y="1843"/>
                    <a:pt x="637" y="1843"/>
                    <a:pt x="637" y="1834"/>
                  </a:cubicBezTo>
                  <a:cubicBezTo>
                    <a:pt x="597" y="1780"/>
                    <a:pt x="590" y="1770"/>
                    <a:pt x="582" y="1760"/>
                  </a:cubicBezTo>
                  <a:cubicBezTo>
                    <a:pt x="606" y="1802"/>
                    <a:pt x="610" y="1808"/>
                    <a:pt x="615" y="1813"/>
                  </a:cubicBezTo>
                  <a:cubicBezTo>
                    <a:pt x="624" y="1836"/>
                    <a:pt x="630" y="1834"/>
                    <a:pt x="630" y="1839"/>
                  </a:cubicBezTo>
                  <a:cubicBezTo>
                    <a:pt x="640" y="1858"/>
                    <a:pt x="643" y="1859"/>
                    <a:pt x="643" y="1865"/>
                  </a:cubicBezTo>
                  <a:cubicBezTo>
                    <a:pt x="661" y="1895"/>
                    <a:pt x="663" y="1899"/>
                    <a:pt x="665" y="1902"/>
                  </a:cubicBezTo>
                  <a:cubicBezTo>
                    <a:pt x="686" y="1947"/>
                    <a:pt x="686" y="1955"/>
                    <a:pt x="689" y="1959"/>
                  </a:cubicBezTo>
                  <a:cubicBezTo>
                    <a:pt x="717" y="2040"/>
                    <a:pt x="723" y="2041"/>
                    <a:pt x="724" y="2048"/>
                  </a:cubicBezTo>
                  <a:cubicBezTo>
                    <a:pt x="744" y="2114"/>
                    <a:pt x="744" y="2117"/>
                    <a:pt x="743" y="2120"/>
                  </a:cubicBezTo>
                  <a:cubicBezTo>
                    <a:pt x="745" y="2128"/>
                    <a:pt x="736" y="2118"/>
                    <a:pt x="732" y="2103"/>
                  </a:cubicBezTo>
                  <a:cubicBezTo>
                    <a:pt x="720" y="2077"/>
                    <a:pt x="717" y="2071"/>
                    <a:pt x="713" y="2065"/>
                  </a:cubicBezTo>
                  <a:cubicBezTo>
                    <a:pt x="702" y="2038"/>
                    <a:pt x="700" y="2032"/>
                    <a:pt x="693" y="2028"/>
                  </a:cubicBezTo>
                  <a:cubicBezTo>
                    <a:pt x="672" y="1982"/>
                    <a:pt x="670" y="1974"/>
                    <a:pt x="665" y="1970"/>
                  </a:cubicBezTo>
                  <a:cubicBezTo>
                    <a:pt x="642" y="1931"/>
                    <a:pt x="641" y="1928"/>
                    <a:pt x="641" y="1924"/>
                  </a:cubicBezTo>
                  <a:cubicBezTo>
                    <a:pt x="624" y="1887"/>
                    <a:pt x="615" y="1887"/>
                    <a:pt x="615" y="1878"/>
                  </a:cubicBezTo>
                  <a:cubicBezTo>
                    <a:pt x="601" y="1845"/>
                    <a:pt x="594" y="1840"/>
                    <a:pt x="593" y="1845"/>
                  </a:cubicBezTo>
                  <a:cubicBezTo>
                    <a:pt x="609" y="1873"/>
                    <a:pt x="611" y="1884"/>
                    <a:pt x="617" y="1891"/>
                  </a:cubicBezTo>
                  <a:cubicBezTo>
                    <a:pt x="639" y="1935"/>
                    <a:pt x="641" y="1939"/>
                    <a:pt x="643" y="1943"/>
                  </a:cubicBezTo>
                  <a:cubicBezTo>
                    <a:pt x="659" y="1974"/>
                    <a:pt x="660" y="1973"/>
                    <a:pt x="661" y="1974"/>
                  </a:cubicBezTo>
                  <a:cubicBezTo>
                    <a:pt x="676" y="2009"/>
                    <a:pt x="680" y="2011"/>
                    <a:pt x="680" y="2018"/>
                  </a:cubicBezTo>
                  <a:cubicBezTo>
                    <a:pt x="696" y="2056"/>
                    <a:pt x="701" y="2058"/>
                    <a:pt x="704" y="2061"/>
                  </a:cubicBezTo>
                  <a:cubicBezTo>
                    <a:pt x="735" y="2136"/>
                    <a:pt x="741" y="2138"/>
                    <a:pt x="741" y="2146"/>
                  </a:cubicBezTo>
                  <a:cubicBezTo>
                    <a:pt x="759" y="2141"/>
                    <a:pt x="755" y="2123"/>
                    <a:pt x="750" y="2105"/>
                  </a:cubicBez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45" y="2009"/>
                    <a:pt x="643" y="2004"/>
                    <a:pt x="639" y="2002"/>
                  </a:cubicBezTo>
                  <a:cubicBezTo>
                    <a:pt x="626" y="1967"/>
                    <a:pt x="626" y="1961"/>
                    <a:pt x="623" y="1956"/>
                  </a:cubicBezTo>
                  <a:cubicBezTo>
                    <a:pt x="609" y="1906"/>
                    <a:pt x="606" y="1902"/>
                    <a:pt x="606" y="1895"/>
                  </a:cubicBezTo>
                  <a:cubicBezTo>
                    <a:pt x="597" y="1885"/>
                    <a:pt x="604" y="1900"/>
                    <a:pt x="606" y="1919"/>
                  </a:cubicBezTo>
                  <a:cubicBezTo>
                    <a:pt x="623" y="2003"/>
                    <a:pt x="628" y="2018"/>
                    <a:pt x="632" y="2033"/>
                  </a:cubicBezTo>
                  <a:cubicBezTo>
                    <a:pt x="642" y="2064"/>
                    <a:pt x="645" y="2071"/>
                    <a:pt x="650" y="2076"/>
                  </a:cubicBezTo>
                  <a:cubicBezTo>
                    <a:pt x="695" y="2160"/>
                    <a:pt x="695" y="2160"/>
                    <a:pt x="695" y="2160"/>
                  </a:cubicBezTo>
                  <a:cubicBezTo>
                    <a:pt x="691" y="2151"/>
                    <a:pt x="687" y="2149"/>
                    <a:pt x="687" y="2142"/>
                  </a:cubicBezTo>
                  <a:cubicBezTo>
                    <a:pt x="663" y="2092"/>
                    <a:pt x="652" y="2073"/>
                    <a:pt x="645" y="2050"/>
                  </a:cubicBezTo>
                  <a:cubicBezTo>
                    <a:pt x="631" y="2004"/>
                    <a:pt x="624" y="1996"/>
                    <a:pt x="623" y="1983"/>
                  </a:cubicBezTo>
                  <a:cubicBezTo>
                    <a:pt x="652" y="2041"/>
                    <a:pt x="656" y="2044"/>
                    <a:pt x="658" y="2050"/>
                  </a:cubicBezTo>
                  <a:cubicBezTo>
                    <a:pt x="678" y="2091"/>
                    <a:pt x="685" y="2094"/>
                    <a:pt x="687" y="2100"/>
                  </a:cubicBezTo>
                  <a:cubicBezTo>
                    <a:pt x="721" y="2147"/>
                    <a:pt x="713" y="2159"/>
                    <a:pt x="719" y="2157"/>
                  </a:cubicBezTo>
                  <a:cubicBezTo>
                    <a:pt x="725" y="2147"/>
                    <a:pt x="717" y="2136"/>
                    <a:pt x="711" y="2124"/>
                  </a:cubicBezTo>
                  <a:close/>
                  <a:moveTo>
                    <a:pt x="946" y="2127"/>
                  </a:moveTo>
                  <a:cubicBezTo>
                    <a:pt x="948" y="2124"/>
                    <a:pt x="951" y="2122"/>
                    <a:pt x="953" y="2120"/>
                  </a:cubicBezTo>
                  <a:cubicBezTo>
                    <a:pt x="989" y="2078"/>
                    <a:pt x="993" y="2073"/>
                    <a:pt x="998" y="2070"/>
                  </a:cubicBezTo>
                  <a:cubicBezTo>
                    <a:pt x="1017" y="2051"/>
                    <a:pt x="1021" y="2047"/>
                    <a:pt x="1025" y="2042"/>
                  </a:cubicBezTo>
                  <a:cubicBezTo>
                    <a:pt x="1051" y="2022"/>
                    <a:pt x="1053" y="2020"/>
                    <a:pt x="1053" y="2015"/>
                  </a:cubicBezTo>
                  <a:cubicBezTo>
                    <a:pt x="1056" y="2009"/>
                    <a:pt x="1049" y="2017"/>
                    <a:pt x="1040" y="2022"/>
                  </a:cubicBezTo>
                  <a:cubicBezTo>
                    <a:pt x="1018" y="2037"/>
                    <a:pt x="1021" y="2044"/>
                    <a:pt x="1016" y="2044"/>
                  </a:cubicBezTo>
                  <a:cubicBezTo>
                    <a:pt x="985" y="2074"/>
                    <a:pt x="976" y="2080"/>
                    <a:pt x="968" y="2087"/>
                  </a:cubicBezTo>
                  <a:cubicBezTo>
                    <a:pt x="939" y="2121"/>
                    <a:pt x="936" y="2123"/>
                    <a:pt x="935" y="2127"/>
                  </a:cubicBezTo>
                  <a:cubicBezTo>
                    <a:pt x="926" y="2135"/>
                    <a:pt x="926" y="2137"/>
                    <a:pt x="924" y="2137"/>
                  </a:cubicBezTo>
                  <a:cubicBezTo>
                    <a:pt x="908" y="2150"/>
                    <a:pt x="911" y="2157"/>
                    <a:pt x="907" y="2157"/>
                  </a:cubicBezTo>
                  <a:cubicBezTo>
                    <a:pt x="922" y="2153"/>
                    <a:pt x="928" y="2147"/>
                    <a:pt x="935" y="2142"/>
                  </a:cubicBezTo>
                  <a:close/>
                  <a:moveTo>
                    <a:pt x="876" y="2120"/>
                  </a:moveTo>
                  <a:cubicBezTo>
                    <a:pt x="877" y="2117"/>
                    <a:pt x="880" y="2116"/>
                    <a:pt x="881" y="2113"/>
                  </a:cubicBezTo>
                  <a:cubicBezTo>
                    <a:pt x="915" y="2079"/>
                    <a:pt x="914" y="2071"/>
                    <a:pt x="920" y="2070"/>
                  </a:cubicBezTo>
                  <a:cubicBezTo>
                    <a:pt x="941" y="2052"/>
                    <a:pt x="939" y="2047"/>
                    <a:pt x="944" y="2048"/>
                  </a:cubicBezTo>
                  <a:cubicBezTo>
                    <a:pt x="970" y="2020"/>
                    <a:pt x="985" y="2004"/>
                    <a:pt x="1001" y="1989"/>
                  </a:cubicBezTo>
                  <a:cubicBezTo>
                    <a:pt x="1026" y="1961"/>
                    <a:pt x="1032" y="1960"/>
                    <a:pt x="1033" y="1954"/>
                  </a:cubicBezTo>
                  <a:cubicBezTo>
                    <a:pt x="1067" y="1910"/>
                    <a:pt x="1068" y="1903"/>
                    <a:pt x="1070" y="1898"/>
                  </a:cubicBezTo>
                  <a:cubicBezTo>
                    <a:pt x="1073" y="1880"/>
                    <a:pt x="1072" y="1882"/>
                    <a:pt x="1073" y="1887"/>
                  </a:cubicBezTo>
                  <a:cubicBezTo>
                    <a:pt x="1054" y="1919"/>
                    <a:pt x="1044" y="1925"/>
                    <a:pt x="1040" y="1937"/>
                  </a:cubicBezTo>
                  <a:cubicBezTo>
                    <a:pt x="1004" y="1977"/>
                    <a:pt x="995" y="1976"/>
                    <a:pt x="994" y="1983"/>
                  </a:cubicBezTo>
                  <a:cubicBezTo>
                    <a:pt x="979" y="2005"/>
                    <a:pt x="970" y="2000"/>
                    <a:pt x="972" y="2007"/>
                  </a:cubicBezTo>
                  <a:cubicBezTo>
                    <a:pt x="935" y="2046"/>
                    <a:pt x="916" y="2057"/>
                    <a:pt x="903" y="2074"/>
                  </a:cubicBezTo>
                  <a:cubicBezTo>
                    <a:pt x="880" y="2101"/>
                    <a:pt x="878" y="2103"/>
                    <a:pt x="876" y="2105"/>
                  </a:cubicBezTo>
                  <a:cubicBezTo>
                    <a:pt x="859" y="2128"/>
                    <a:pt x="857" y="2130"/>
                    <a:pt x="855" y="2131"/>
                  </a:cubicBezTo>
                  <a:cubicBezTo>
                    <a:pt x="845" y="2152"/>
                    <a:pt x="839" y="2150"/>
                    <a:pt x="842" y="2157"/>
                  </a:cubicBezTo>
                  <a:cubicBezTo>
                    <a:pt x="856" y="2151"/>
                    <a:pt x="861" y="2142"/>
                    <a:pt x="865" y="2131"/>
                  </a:cubicBezTo>
                  <a:close/>
                  <a:moveTo>
                    <a:pt x="846" y="2120"/>
                  </a:moveTo>
                  <a:cubicBezTo>
                    <a:pt x="847" y="2115"/>
                    <a:pt x="851" y="2112"/>
                    <a:pt x="855" y="2109"/>
                  </a:cubicBezTo>
                  <a:cubicBezTo>
                    <a:pt x="886" y="2075"/>
                    <a:pt x="886" y="2069"/>
                    <a:pt x="889" y="2065"/>
                  </a:cubicBezTo>
                  <a:cubicBezTo>
                    <a:pt x="919" y="2042"/>
                    <a:pt x="922" y="2031"/>
                    <a:pt x="931" y="2026"/>
                  </a:cubicBezTo>
                  <a:cubicBezTo>
                    <a:pt x="951" y="2004"/>
                    <a:pt x="954" y="2005"/>
                    <a:pt x="955" y="2002"/>
                  </a:cubicBezTo>
                  <a:cubicBezTo>
                    <a:pt x="973" y="1987"/>
                    <a:pt x="975" y="1986"/>
                    <a:pt x="977" y="1985"/>
                  </a:cubicBezTo>
                  <a:cubicBezTo>
                    <a:pt x="989" y="1974"/>
                    <a:pt x="987" y="1968"/>
                    <a:pt x="992" y="1970"/>
                  </a:cubicBezTo>
                  <a:cubicBezTo>
                    <a:pt x="1023" y="1936"/>
                    <a:pt x="1024" y="1934"/>
                    <a:pt x="1025" y="1932"/>
                  </a:cubicBezTo>
                  <a:cubicBezTo>
                    <a:pt x="1041" y="1912"/>
                    <a:pt x="1046" y="1911"/>
                    <a:pt x="1046" y="1904"/>
                  </a:cubicBezTo>
                  <a:cubicBezTo>
                    <a:pt x="1077" y="1849"/>
                    <a:pt x="1083" y="1847"/>
                    <a:pt x="1079" y="1843"/>
                  </a:cubicBezTo>
                  <a:cubicBezTo>
                    <a:pt x="1092" y="1818"/>
                    <a:pt x="1093" y="1814"/>
                    <a:pt x="1097" y="1813"/>
                  </a:cubicBezTo>
                  <a:cubicBezTo>
                    <a:pt x="1073" y="1838"/>
                    <a:pt x="1078" y="1852"/>
                    <a:pt x="1070" y="1854"/>
                  </a:cubicBezTo>
                  <a:cubicBezTo>
                    <a:pt x="1058" y="1881"/>
                    <a:pt x="1053" y="1886"/>
                    <a:pt x="1049" y="1891"/>
                  </a:cubicBezTo>
                  <a:cubicBezTo>
                    <a:pt x="1031" y="1911"/>
                    <a:pt x="1028" y="1917"/>
                    <a:pt x="1025" y="1922"/>
                  </a:cubicBezTo>
                  <a:cubicBezTo>
                    <a:pt x="1002" y="1942"/>
                    <a:pt x="996" y="1952"/>
                    <a:pt x="988" y="1961"/>
                  </a:cubicBezTo>
                  <a:cubicBezTo>
                    <a:pt x="950" y="1987"/>
                    <a:pt x="954" y="1996"/>
                    <a:pt x="948" y="1996"/>
                  </a:cubicBezTo>
                  <a:cubicBezTo>
                    <a:pt x="931" y="2014"/>
                    <a:pt x="927" y="2015"/>
                    <a:pt x="924" y="2018"/>
                  </a:cubicBezTo>
                  <a:cubicBezTo>
                    <a:pt x="898" y="2042"/>
                    <a:pt x="898" y="2047"/>
                    <a:pt x="894" y="2048"/>
                  </a:cubicBezTo>
                  <a:cubicBezTo>
                    <a:pt x="874" y="2069"/>
                    <a:pt x="869" y="2074"/>
                    <a:pt x="863" y="2079"/>
                  </a:cubicBezTo>
                  <a:cubicBezTo>
                    <a:pt x="841" y="2112"/>
                    <a:pt x="839" y="2113"/>
                    <a:pt x="837" y="2113"/>
                  </a:cubicBezTo>
                  <a:cubicBezTo>
                    <a:pt x="841" y="2103"/>
                    <a:pt x="841" y="2097"/>
                    <a:pt x="844" y="2094"/>
                  </a:cubicBezTo>
                  <a:cubicBezTo>
                    <a:pt x="869" y="2063"/>
                    <a:pt x="869" y="2057"/>
                    <a:pt x="872" y="2055"/>
                  </a:cubicBezTo>
                  <a:cubicBezTo>
                    <a:pt x="906" y="2008"/>
                    <a:pt x="929" y="1985"/>
                    <a:pt x="953" y="1963"/>
                  </a:cubicBezTo>
                  <a:cubicBezTo>
                    <a:pt x="978" y="1931"/>
                    <a:pt x="981" y="1929"/>
                    <a:pt x="981" y="1924"/>
                  </a:cubicBezTo>
                  <a:cubicBezTo>
                    <a:pt x="1007" y="1897"/>
                    <a:pt x="1007" y="1892"/>
                    <a:pt x="1012" y="1891"/>
                  </a:cubicBezTo>
                  <a:cubicBezTo>
                    <a:pt x="1021" y="1878"/>
                    <a:pt x="1022" y="1874"/>
                    <a:pt x="1025" y="1871"/>
                  </a:cubicBezTo>
                  <a:cubicBezTo>
                    <a:pt x="1016" y="1876"/>
                    <a:pt x="1013" y="1881"/>
                    <a:pt x="1009" y="1885"/>
                  </a:cubicBezTo>
                  <a:cubicBezTo>
                    <a:pt x="964" y="1932"/>
                    <a:pt x="962" y="1937"/>
                    <a:pt x="959" y="1941"/>
                  </a:cubicBezTo>
                  <a:cubicBezTo>
                    <a:pt x="941" y="1957"/>
                    <a:pt x="942" y="1962"/>
                    <a:pt x="937" y="1961"/>
                  </a:cubicBezTo>
                  <a:cubicBezTo>
                    <a:pt x="904" y="1996"/>
                    <a:pt x="904" y="2001"/>
                    <a:pt x="903" y="2002"/>
                  </a:cubicBezTo>
                  <a:cubicBezTo>
                    <a:pt x="884" y="2031"/>
                    <a:pt x="872" y="2034"/>
                    <a:pt x="870" y="2046"/>
                  </a:cubicBezTo>
                  <a:cubicBezTo>
                    <a:pt x="857" y="2058"/>
                    <a:pt x="856" y="2063"/>
                    <a:pt x="850" y="2065"/>
                  </a:cubicBezTo>
                  <a:cubicBezTo>
                    <a:pt x="823" y="2113"/>
                    <a:pt x="823" y="2118"/>
                    <a:pt x="820" y="2120"/>
                  </a:cubicBezTo>
                  <a:cubicBezTo>
                    <a:pt x="804" y="2154"/>
                    <a:pt x="803" y="2157"/>
                    <a:pt x="802" y="2160"/>
                  </a:cubicBezTo>
                  <a:cubicBezTo>
                    <a:pt x="828" y="2147"/>
                    <a:pt x="833" y="2140"/>
                    <a:pt x="837" y="21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45"/>
            <p:cNvSpPr>
              <a:spLocks noEditPoints="1"/>
            </p:cNvSpPr>
            <p:nvPr/>
          </p:nvSpPr>
          <p:spPr bwMode="auto">
            <a:xfrm>
              <a:off x="-6284" y="1"/>
              <a:ext cx="9150284" cy="5820008"/>
            </a:xfrm>
            <a:custGeom>
              <a:avLst/>
              <a:gdLst/>
              <a:ahLst/>
              <a:cxnLst/>
              <a:rect l="0" t="0" r="r" b="b"/>
              <a:pathLst>
                <a:path w="2882" h="1833">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3" y="199"/>
                    <a:pt x="1573" y="199"/>
                    <a:pt x="1573" y="202"/>
                  </a:cubicBezTo>
                  <a:cubicBezTo>
                    <a:pt x="1568" y="213"/>
                    <a:pt x="1569" y="215"/>
                    <a:pt x="1570" y="213"/>
                  </a:cubicBezTo>
                  <a:cubicBezTo>
                    <a:pt x="1583" y="201"/>
                    <a:pt x="1582" y="192"/>
                    <a:pt x="1584" y="189"/>
                  </a:cubicBezTo>
                  <a:cubicBezTo>
                    <a:pt x="1604" y="131"/>
                    <a:pt x="1611" y="117"/>
                    <a:pt x="1610" y="109"/>
                  </a:cubicBezTo>
                  <a:cubicBezTo>
                    <a:pt x="1625" y="70"/>
                    <a:pt x="1626" y="64"/>
                    <a:pt x="1624" y="63"/>
                  </a:cubicBezTo>
                  <a:cubicBezTo>
                    <a:pt x="1634" y="11"/>
                    <a:pt x="1635" y="6"/>
                    <a:pt x="1636" y="0"/>
                  </a:cubicBezTo>
                  <a:cubicBezTo>
                    <a:pt x="1626" y="28"/>
                    <a:pt x="1625" y="44"/>
                    <a:pt x="1622" y="60"/>
                  </a:cubicBezTo>
                  <a:cubicBezTo>
                    <a:pt x="1620" y="56"/>
                    <a:pt x="1620" y="41"/>
                    <a:pt x="1621" y="25"/>
                  </a:cubicBezTo>
                  <a:cubicBezTo>
                    <a:pt x="1622" y="2"/>
                    <a:pt x="1622" y="1"/>
                    <a:pt x="1622" y="0"/>
                  </a:cubicBezTo>
                  <a:cubicBezTo>
                    <a:pt x="1609" y="63"/>
                    <a:pt x="1607" y="100"/>
                    <a:pt x="1598" y="141"/>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785" y="61"/>
                    <a:pt x="2778" y="63"/>
                    <a:pt x="2777" y="70"/>
                  </a:cubicBezTo>
                  <a:cubicBezTo>
                    <a:pt x="2752" y="100"/>
                    <a:pt x="2749" y="105"/>
                    <a:pt x="2745" y="109"/>
                  </a:cubicBezTo>
                  <a:cubicBezTo>
                    <a:pt x="2723" y="142"/>
                    <a:pt x="2717" y="144"/>
                    <a:pt x="2713" y="148"/>
                  </a:cubicBezTo>
                  <a:cubicBezTo>
                    <a:pt x="2691" y="182"/>
                    <a:pt x="2693" y="191"/>
                    <a:pt x="2685" y="192"/>
                  </a:cubicBezTo>
                  <a:cubicBezTo>
                    <a:pt x="2668" y="229"/>
                    <a:pt x="2665" y="235"/>
                    <a:pt x="2662" y="239"/>
                  </a:cubicBezTo>
                  <a:cubicBezTo>
                    <a:pt x="2651" y="278"/>
                    <a:pt x="2646" y="278"/>
                    <a:pt x="2648" y="284"/>
                  </a:cubicBezTo>
                  <a:cubicBezTo>
                    <a:pt x="2658" y="272"/>
                    <a:pt x="2655" y="265"/>
                    <a:pt x="2658" y="264"/>
                  </a:cubicBezTo>
                  <a:cubicBezTo>
                    <a:pt x="2687" y="212"/>
                    <a:pt x="2690" y="198"/>
                    <a:pt x="2698" y="189"/>
                  </a:cubicBezTo>
                  <a:cubicBezTo>
                    <a:pt x="2725" y="152"/>
                    <a:pt x="2727" y="146"/>
                    <a:pt x="2730" y="141"/>
                  </a:cubicBezTo>
                  <a:cubicBezTo>
                    <a:pt x="2774" y="91"/>
                    <a:pt x="2776" y="83"/>
                    <a:pt x="2780" y="78"/>
                  </a:cubicBezTo>
                  <a:cubicBezTo>
                    <a:pt x="2802" y="54"/>
                    <a:pt x="2799" y="46"/>
                    <a:pt x="2806" y="48"/>
                  </a:cubicBezTo>
                  <a:cubicBezTo>
                    <a:pt x="2826" y="22"/>
                    <a:pt x="2828" y="20"/>
                    <a:pt x="2830" y="18"/>
                  </a:cubicBezTo>
                  <a:cubicBezTo>
                    <a:pt x="2832" y="0"/>
                    <a:pt x="2832" y="0"/>
                    <a:pt x="2832" y="0"/>
                  </a:cubicBezTo>
                  <a:close/>
                  <a:moveTo>
                    <a:pt x="1822" y="830"/>
                  </a:moveTo>
                  <a:cubicBezTo>
                    <a:pt x="1821" y="835"/>
                    <a:pt x="1833" y="840"/>
                    <a:pt x="1836" y="840"/>
                  </a:cubicBezTo>
                  <a:cubicBezTo>
                    <a:pt x="1876" y="884"/>
                    <a:pt x="1878" y="891"/>
                    <a:pt x="1884" y="898"/>
                  </a:cubicBezTo>
                  <a:cubicBezTo>
                    <a:pt x="1905" y="929"/>
                    <a:pt x="1905" y="931"/>
                    <a:pt x="1905" y="933"/>
                  </a:cubicBezTo>
                  <a:cubicBezTo>
                    <a:pt x="1920" y="963"/>
                    <a:pt x="1924" y="966"/>
                    <a:pt x="1925" y="970"/>
                  </a:cubicBezTo>
                  <a:cubicBezTo>
                    <a:pt x="1947" y="1007"/>
                    <a:pt x="1946" y="1015"/>
                    <a:pt x="1951" y="1021"/>
                  </a:cubicBezTo>
                  <a:cubicBezTo>
                    <a:pt x="1969" y="1067"/>
                    <a:pt x="1971" y="1070"/>
                    <a:pt x="1971" y="1073"/>
                  </a:cubicBezTo>
                  <a:cubicBezTo>
                    <a:pt x="1993" y="1131"/>
                    <a:pt x="1992" y="1135"/>
                    <a:pt x="1997" y="1138"/>
                  </a:cubicBezTo>
                  <a:cubicBezTo>
                    <a:pt x="2003" y="1163"/>
                    <a:pt x="2002" y="1167"/>
                    <a:pt x="2010" y="1170"/>
                  </a:cubicBezTo>
                  <a:cubicBezTo>
                    <a:pt x="2017" y="1202"/>
                    <a:pt x="2021" y="1210"/>
                    <a:pt x="2018" y="1220"/>
                  </a:cubicBezTo>
                  <a:cubicBezTo>
                    <a:pt x="2039" y="1270"/>
                    <a:pt x="2039" y="1273"/>
                    <a:pt x="2039" y="1275"/>
                  </a:cubicBezTo>
                  <a:cubicBezTo>
                    <a:pt x="2049" y="1306"/>
                    <a:pt x="2048" y="1312"/>
                    <a:pt x="2053" y="1317"/>
                  </a:cubicBezTo>
                  <a:cubicBezTo>
                    <a:pt x="2059" y="1344"/>
                    <a:pt x="2066" y="1345"/>
                    <a:pt x="2066" y="1349"/>
                  </a:cubicBezTo>
                  <a:cubicBezTo>
                    <a:pt x="2083" y="1385"/>
                    <a:pt x="2080" y="1392"/>
                    <a:pt x="2089" y="1396"/>
                  </a:cubicBezTo>
                  <a:cubicBezTo>
                    <a:pt x="2106" y="1433"/>
                    <a:pt x="2114" y="1437"/>
                    <a:pt x="2113" y="1443"/>
                  </a:cubicBezTo>
                  <a:cubicBezTo>
                    <a:pt x="2129" y="1460"/>
                    <a:pt x="2131" y="1463"/>
                    <a:pt x="2132" y="1466"/>
                  </a:cubicBezTo>
                  <a:cubicBezTo>
                    <a:pt x="2150" y="1484"/>
                    <a:pt x="2156" y="1493"/>
                    <a:pt x="2159" y="1489"/>
                  </a:cubicBezTo>
                  <a:cubicBezTo>
                    <a:pt x="2126" y="1445"/>
                    <a:pt x="2118" y="1441"/>
                    <a:pt x="2118" y="1436"/>
                  </a:cubicBezTo>
                  <a:cubicBezTo>
                    <a:pt x="2062" y="1320"/>
                    <a:pt x="2058" y="1315"/>
                    <a:pt x="2060" y="1310"/>
                  </a:cubicBezTo>
                  <a:cubicBezTo>
                    <a:pt x="2041" y="1262"/>
                    <a:pt x="2043" y="1257"/>
                    <a:pt x="2037" y="1254"/>
                  </a:cubicBezTo>
                  <a:cubicBezTo>
                    <a:pt x="2031" y="1229"/>
                    <a:pt x="2031" y="1226"/>
                    <a:pt x="2031" y="1223"/>
                  </a:cubicBezTo>
                  <a:cubicBezTo>
                    <a:pt x="2003" y="1142"/>
                    <a:pt x="2003" y="1132"/>
                    <a:pt x="1999" y="1123"/>
                  </a:cubicBezTo>
                  <a:cubicBezTo>
                    <a:pt x="1991" y="1104"/>
                    <a:pt x="1992" y="1098"/>
                    <a:pt x="1990" y="1093"/>
                  </a:cubicBezTo>
                  <a:cubicBezTo>
                    <a:pt x="1975" y="1056"/>
                    <a:pt x="1975" y="1053"/>
                    <a:pt x="1973" y="1051"/>
                  </a:cubicBezTo>
                  <a:cubicBezTo>
                    <a:pt x="1958" y="1017"/>
                    <a:pt x="1956" y="1013"/>
                    <a:pt x="1955" y="1008"/>
                  </a:cubicBezTo>
                  <a:cubicBezTo>
                    <a:pt x="1918" y="938"/>
                    <a:pt x="1912" y="928"/>
                    <a:pt x="1907" y="918"/>
                  </a:cubicBezTo>
                  <a:cubicBezTo>
                    <a:pt x="1864" y="860"/>
                    <a:pt x="1865" y="857"/>
                    <a:pt x="1863" y="855"/>
                  </a:cubicBezTo>
                  <a:cubicBezTo>
                    <a:pt x="1838" y="833"/>
                    <a:pt x="1831" y="828"/>
                    <a:pt x="1825" y="824"/>
                  </a:cubicBezTo>
                  <a:cubicBezTo>
                    <a:pt x="1811" y="828"/>
                    <a:pt x="1813" y="828"/>
                    <a:pt x="1815" y="828"/>
                  </a:cubicBezTo>
                  <a:close/>
                  <a:moveTo>
                    <a:pt x="2746" y="26"/>
                  </a:moveTo>
                  <a:cubicBezTo>
                    <a:pt x="2746" y="29"/>
                    <a:pt x="2745" y="31"/>
                    <a:pt x="2744" y="33"/>
                  </a:cubicBezTo>
                  <a:cubicBezTo>
                    <a:pt x="2726" y="54"/>
                    <a:pt x="2729" y="63"/>
                    <a:pt x="2722" y="62"/>
                  </a:cubicBezTo>
                  <a:cubicBezTo>
                    <a:pt x="2707" y="91"/>
                    <a:pt x="2705" y="93"/>
                    <a:pt x="2703" y="94"/>
                  </a:cubicBezTo>
                  <a:cubicBezTo>
                    <a:pt x="2671" y="145"/>
                    <a:pt x="2662" y="164"/>
                    <a:pt x="2654" y="183"/>
                  </a:cubicBezTo>
                  <a:cubicBezTo>
                    <a:pt x="2640" y="217"/>
                    <a:pt x="2640" y="223"/>
                    <a:pt x="2638" y="228"/>
                  </a:cubicBezTo>
                  <a:cubicBezTo>
                    <a:pt x="2637" y="231"/>
                    <a:pt x="2646" y="226"/>
                    <a:pt x="2645" y="212"/>
                  </a:cubicBezTo>
                  <a:cubicBezTo>
                    <a:pt x="2678" y="149"/>
                    <a:pt x="2683" y="140"/>
                    <a:pt x="2688" y="130"/>
                  </a:cubicBezTo>
                  <a:cubicBezTo>
                    <a:pt x="2704" y="113"/>
                    <a:pt x="2703" y="109"/>
                    <a:pt x="2706" y="107"/>
                  </a:cubicBezTo>
                  <a:cubicBezTo>
                    <a:pt x="2729" y="74"/>
                    <a:pt x="2732" y="64"/>
                    <a:pt x="2739" y="57"/>
                  </a:cubicBezTo>
                  <a:cubicBezTo>
                    <a:pt x="2757" y="29"/>
                    <a:pt x="2760" y="29"/>
                    <a:pt x="2759" y="25"/>
                  </a:cubicBezTo>
                  <a:cubicBezTo>
                    <a:pt x="2773" y="5"/>
                    <a:pt x="2777" y="3"/>
                    <a:pt x="2780" y="0"/>
                  </a:cubicBezTo>
                  <a:cubicBezTo>
                    <a:pt x="2760" y="11"/>
                    <a:pt x="2757" y="22"/>
                    <a:pt x="2746" y="26"/>
                  </a:cubicBezTo>
                  <a:close/>
                  <a:moveTo>
                    <a:pt x="2829" y="55"/>
                  </a:moveTo>
                  <a:cubicBezTo>
                    <a:pt x="2829" y="58"/>
                    <a:pt x="2826" y="56"/>
                    <a:pt x="2825" y="57"/>
                  </a:cubicBezTo>
                  <a:cubicBezTo>
                    <a:pt x="2812" y="74"/>
                    <a:pt x="2808" y="85"/>
                    <a:pt x="2798" y="90"/>
                  </a:cubicBezTo>
                  <a:cubicBezTo>
                    <a:pt x="2767" y="129"/>
                    <a:pt x="2762" y="131"/>
                    <a:pt x="2760" y="136"/>
                  </a:cubicBezTo>
                  <a:cubicBezTo>
                    <a:pt x="2735" y="169"/>
                    <a:pt x="2729" y="177"/>
                    <a:pt x="2722" y="185"/>
                  </a:cubicBezTo>
                  <a:cubicBezTo>
                    <a:pt x="2696" y="227"/>
                    <a:pt x="2694" y="229"/>
                    <a:pt x="2695" y="233"/>
                  </a:cubicBezTo>
                  <a:cubicBezTo>
                    <a:pt x="2685" y="255"/>
                    <a:pt x="2680" y="260"/>
                    <a:pt x="2678" y="269"/>
                  </a:cubicBezTo>
                  <a:cubicBezTo>
                    <a:pt x="2669" y="289"/>
                    <a:pt x="2666" y="293"/>
                    <a:pt x="2667" y="300"/>
                  </a:cubicBezTo>
                  <a:cubicBezTo>
                    <a:pt x="2656" y="337"/>
                    <a:pt x="2648" y="343"/>
                    <a:pt x="2655" y="347"/>
                  </a:cubicBezTo>
                  <a:cubicBezTo>
                    <a:pt x="2665" y="311"/>
                    <a:pt x="2666" y="307"/>
                    <a:pt x="2669" y="304"/>
                  </a:cubicBezTo>
                  <a:cubicBezTo>
                    <a:pt x="2683" y="271"/>
                    <a:pt x="2684" y="267"/>
                    <a:pt x="2686" y="264"/>
                  </a:cubicBezTo>
                  <a:cubicBezTo>
                    <a:pt x="2706" y="236"/>
                    <a:pt x="2702" y="227"/>
                    <a:pt x="2705" y="225"/>
                  </a:cubicBezTo>
                  <a:cubicBezTo>
                    <a:pt x="2723" y="207"/>
                    <a:pt x="2718" y="199"/>
                    <a:pt x="2725" y="200"/>
                  </a:cubicBezTo>
                  <a:cubicBezTo>
                    <a:pt x="2758" y="155"/>
                    <a:pt x="2760" y="153"/>
                    <a:pt x="2761" y="149"/>
                  </a:cubicBezTo>
                  <a:cubicBezTo>
                    <a:pt x="2786" y="124"/>
                    <a:pt x="2783" y="117"/>
                    <a:pt x="2787" y="117"/>
                  </a:cubicBezTo>
                  <a:cubicBezTo>
                    <a:pt x="2804" y="98"/>
                    <a:pt x="2809" y="98"/>
                    <a:pt x="2810" y="94"/>
                  </a:cubicBezTo>
                  <a:cubicBezTo>
                    <a:pt x="2830" y="64"/>
                    <a:pt x="2835" y="63"/>
                    <a:pt x="2838" y="61"/>
                  </a:cubicBezTo>
                  <a:cubicBezTo>
                    <a:pt x="2855" y="27"/>
                    <a:pt x="2861" y="28"/>
                    <a:pt x="2864" y="24"/>
                  </a:cubicBezTo>
                  <a:cubicBezTo>
                    <a:pt x="2875" y="1"/>
                    <a:pt x="2875" y="0"/>
                    <a:pt x="2875" y="0"/>
                  </a:cubicBezTo>
                  <a:cubicBezTo>
                    <a:pt x="2852" y="19"/>
                    <a:pt x="2852" y="22"/>
                    <a:pt x="2853" y="25"/>
                  </a:cubicBezTo>
                  <a:cubicBezTo>
                    <a:pt x="2833" y="46"/>
                    <a:pt x="2832" y="51"/>
                    <a:pt x="2829" y="55"/>
                  </a:cubicBezTo>
                  <a:close/>
                  <a:moveTo>
                    <a:pt x="2773" y="39"/>
                  </a:moveTo>
                  <a:cubicBezTo>
                    <a:pt x="2768" y="44"/>
                    <a:pt x="2770" y="54"/>
                    <a:pt x="2761" y="55"/>
                  </a:cubicBezTo>
                  <a:cubicBezTo>
                    <a:pt x="2742" y="83"/>
                    <a:pt x="2739" y="84"/>
                    <a:pt x="2739" y="90"/>
                  </a:cubicBezTo>
                  <a:cubicBezTo>
                    <a:pt x="2724" y="107"/>
                    <a:pt x="2722" y="109"/>
                    <a:pt x="2719" y="111"/>
                  </a:cubicBezTo>
                  <a:cubicBezTo>
                    <a:pt x="2695" y="150"/>
                    <a:pt x="2685" y="159"/>
                    <a:pt x="2680" y="173"/>
                  </a:cubicBezTo>
                  <a:cubicBezTo>
                    <a:pt x="2656" y="210"/>
                    <a:pt x="2656" y="213"/>
                    <a:pt x="2657" y="218"/>
                  </a:cubicBezTo>
                  <a:cubicBezTo>
                    <a:pt x="2640" y="255"/>
                    <a:pt x="2644" y="267"/>
                    <a:pt x="2636" y="270"/>
                  </a:cubicBezTo>
                  <a:cubicBezTo>
                    <a:pt x="2632" y="342"/>
                    <a:pt x="2625" y="331"/>
                    <a:pt x="2629" y="329"/>
                  </a:cubicBezTo>
                  <a:cubicBezTo>
                    <a:pt x="2635" y="291"/>
                    <a:pt x="2638" y="287"/>
                    <a:pt x="2639" y="283"/>
                  </a:cubicBezTo>
                  <a:cubicBezTo>
                    <a:pt x="2655" y="237"/>
                    <a:pt x="2654" y="230"/>
                    <a:pt x="2659" y="229"/>
                  </a:cubicBezTo>
                  <a:cubicBezTo>
                    <a:pt x="2679" y="187"/>
                    <a:pt x="2683" y="183"/>
                    <a:pt x="2684" y="179"/>
                  </a:cubicBezTo>
                  <a:cubicBezTo>
                    <a:pt x="2720" y="130"/>
                    <a:pt x="2718" y="134"/>
                    <a:pt x="2723" y="130"/>
                  </a:cubicBezTo>
                  <a:cubicBezTo>
                    <a:pt x="2740" y="104"/>
                    <a:pt x="2740" y="99"/>
                    <a:pt x="2744" y="98"/>
                  </a:cubicBezTo>
                  <a:cubicBezTo>
                    <a:pt x="2757" y="79"/>
                    <a:pt x="2759" y="76"/>
                    <a:pt x="2760" y="73"/>
                  </a:cubicBezTo>
                  <a:cubicBezTo>
                    <a:pt x="2784" y="44"/>
                    <a:pt x="2786" y="37"/>
                    <a:pt x="2792" y="34"/>
                  </a:cubicBezTo>
                  <a:cubicBezTo>
                    <a:pt x="2811" y="6"/>
                    <a:pt x="2819" y="8"/>
                    <a:pt x="2816" y="1"/>
                  </a:cubicBezTo>
                  <a:cubicBezTo>
                    <a:pt x="2805" y="3"/>
                    <a:pt x="2805" y="6"/>
                    <a:pt x="2801" y="7"/>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09" y="201"/>
                    <a:pt x="2611" y="207"/>
                    <a:pt x="2608" y="210"/>
                  </a:cubicBezTo>
                  <a:cubicBezTo>
                    <a:pt x="2613" y="255"/>
                    <a:pt x="2610" y="256"/>
                    <a:pt x="2612" y="263"/>
                  </a:cubicBezTo>
                  <a:cubicBezTo>
                    <a:pt x="2622" y="203"/>
                    <a:pt x="2621" y="198"/>
                    <a:pt x="2622" y="194"/>
                  </a:cubicBezTo>
                  <a:cubicBezTo>
                    <a:pt x="2636" y="153"/>
                    <a:pt x="2633" y="139"/>
                    <a:pt x="2640" y="134"/>
                  </a:cubicBezTo>
                  <a:cubicBezTo>
                    <a:pt x="2658" y="95"/>
                    <a:pt x="2660" y="92"/>
                    <a:pt x="2663" y="89"/>
                  </a:cubicBezTo>
                  <a:cubicBezTo>
                    <a:pt x="2679" y="65"/>
                    <a:pt x="2675" y="55"/>
                    <a:pt x="2682" y="57"/>
                  </a:cubicBezTo>
                  <a:cubicBezTo>
                    <a:pt x="2697" y="33"/>
                    <a:pt x="2699" y="33"/>
                    <a:pt x="2698" y="29"/>
                  </a:cubicBezTo>
                  <a:cubicBezTo>
                    <a:pt x="2707" y="0"/>
                    <a:pt x="2707" y="0"/>
                    <a:pt x="2707" y="0"/>
                  </a:cubicBezTo>
                  <a:cubicBezTo>
                    <a:pt x="2691" y="21"/>
                    <a:pt x="2692" y="29"/>
                    <a:pt x="2685" y="30"/>
                  </a:cubicBezTo>
                  <a:cubicBezTo>
                    <a:pt x="2669" y="68"/>
                    <a:pt x="2658" y="72"/>
                    <a:pt x="2656" y="82"/>
                  </a:cubicBezTo>
                  <a:cubicBezTo>
                    <a:pt x="2660" y="58"/>
                    <a:pt x="2665" y="55"/>
                    <a:pt x="2664" y="47"/>
                  </a:cubicBezTo>
                  <a:cubicBezTo>
                    <a:pt x="2681" y="0"/>
                    <a:pt x="2681" y="0"/>
                    <a:pt x="2681" y="0"/>
                  </a:cubicBezTo>
                  <a:cubicBezTo>
                    <a:pt x="2675" y="12"/>
                    <a:pt x="2671" y="16"/>
                    <a:pt x="2671" y="22"/>
                  </a:cubicBezTo>
                  <a:cubicBezTo>
                    <a:pt x="2654" y="55"/>
                    <a:pt x="2654" y="62"/>
                    <a:pt x="2653" y="67"/>
                  </a:cubicBezTo>
                  <a:cubicBezTo>
                    <a:pt x="2638" y="112"/>
                    <a:pt x="2636" y="123"/>
                    <a:pt x="2631" y="132"/>
                  </a:cubicBezTo>
                  <a:cubicBezTo>
                    <a:pt x="2614" y="179"/>
                    <a:pt x="2618" y="176"/>
                    <a:pt x="2616" y="168"/>
                  </a:cubicBezTo>
                  <a:cubicBezTo>
                    <a:pt x="2624" y="126"/>
                    <a:pt x="2631" y="120"/>
                    <a:pt x="2631" y="108"/>
                  </a:cubicBezTo>
                  <a:cubicBezTo>
                    <a:pt x="2643" y="70"/>
                    <a:pt x="2645" y="59"/>
                    <a:pt x="2649" y="50"/>
                  </a:cubicBezTo>
                  <a:cubicBezTo>
                    <a:pt x="2658" y="0"/>
                    <a:pt x="2658" y="0"/>
                    <a:pt x="2658" y="0"/>
                  </a:cubicBezTo>
                  <a:cubicBezTo>
                    <a:pt x="2644" y="47"/>
                    <a:pt x="2637" y="63"/>
                    <a:pt x="2634" y="82"/>
                  </a:cubicBezTo>
                  <a:cubicBezTo>
                    <a:pt x="2623" y="110"/>
                    <a:pt x="2626" y="119"/>
                    <a:pt x="2621" y="120"/>
                  </a:cubicBezTo>
                  <a:cubicBezTo>
                    <a:pt x="2617" y="108"/>
                    <a:pt x="2621" y="105"/>
                    <a:pt x="2620" y="98"/>
                  </a:cubicBezTo>
                  <a:cubicBezTo>
                    <a:pt x="2633" y="44"/>
                    <a:pt x="2638" y="42"/>
                    <a:pt x="2637" y="36"/>
                  </a:cubicBezTo>
                  <a:cubicBezTo>
                    <a:pt x="2641" y="0"/>
                    <a:pt x="2641" y="0"/>
                    <a:pt x="2641" y="0"/>
                  </a:cubicBezTo>
                  <a:cubicBezTo>
                    <a:pt x="2626" y="52"/>
                    <a:pt x="2624" y="56"/>
                    <a:pt x="2624" y="61"/>
                  </a:cubicBezTo>
                  <a:close/>
                  <a:moveTo>
                    <a:pt x="2712" y="46"/>
                  </a:moveTo>
                  <a:cubicBezTo>
                    <a:pt x="2712" y="49"/>
                    <a:pt x="2709" y="48"/>
                    <a:pt x="2708" y="50"/>
                  </a:cubicBezTo>
                  <a:cubicBezTo>
                    <a:pt x="2699" y="60"/>
                    <a:pt x="2701" y="63"/>
                    <a:pt x="2698" y="64"/>
                  </a:cubicBezTo>
                  <a:cubicBezTo>
                    <a:pt x="2673" y="100"/>
                    <a:pt x="2674" y="112"/>
                    <a:pt x="2665" y="115"/>
                  </a:cubicBezTo>
                  <a:cubicBezTo>
                    <a:pt x="2655" y="147"/>
                    <a:pt x="2647" y="151"/>
                    <a:pt x="2646" y="160"/>
                  </a:cubicBezTo>
                  <a:cubicBezTo>
                    <a:pt x="2629" y="197"/>
                    <a:pt x="2632" y="206"/>
                    <a:pt x="2627" y="207"/>
                  </a:cubicBezTo>
                  <a:cubicBezTo>
                    <a:pt x="2624" y="239"/>
                    <a:pt x="2617" y="245"/>
                    <a:pt x="2624" y="246"/>
                  </a:cubicBezTo>
                  <a:cubicBezTo>
                    <a:pt x="2640" y="192"/>
                    <a:pt x="2642" y="186"/>
                    <a:pt x="2643" y="180"/>
                  </a:cubicBezTo>
                  <a:cubicBezTo>
                    <a:pt x="2662" y="141"/>
                    <a:pt x="2666" y="130"/>
                    <a:pt x="2674" y="123"/>
                  </a:cubicBezTo>
                  <a:cubicBezTo>
                    <a:pt x="2695" y="87"/>
                    <a:pt x="2696" y="84"/>
                    <a:pt x="2697" y="82"/>
                  </a:cubicBezTo>
                  <a:cubicBezTo>
                    <a:pt x="2733" y="36"/>
                    <a:pt x="2735" y="23"/>
                    <a:pt x="2745" y="17"/>
                  </a:cubicBezTo>
                  <a:cubicBezTo>
                    <a:pt x="2741" y="6"/>
                    <a:pt x="2735" y="11"/>
                    <a:pt x="2732" y="18"/>
                  </a:cubicBezTo>
                  <a:close/>
                  <a:moveTo>
                    <a:pt x="1906" y="844"/>
                  </a:moveTo>
                  <a:cubicBezTo>
                    <a:pt x="1910" y="849"/>
                    <a:pt x="1912" y="854"/>
                    <a:pt x="1919" y="858"/>
                  </a:cubicBezTo>
                  <a:cubicBezTo>
                    <a:pt x="1940" y="897"/>
                    <a:pt x="1941" y="908"/>
                    <a:pt x="1952" y="917"/>
                  </a:cubicBezTo>
                  <a:cubicBezTo>
                    <a:pt x="1969" y="961"/>
                    <a:pt x="1970" y="968"/>
                    <a:pt x="1975" y="974"/>
                  </a:cubicBezTo>
                  <a:cubicBezTo>
                    <a:pt x="1998" y="1039"/>
                    <a:pt x="2001" y="1045"/>
                    <a:pt x="2002" y="1052"/>
                  </a:cubicBezTo>
                  <a:cubicBezTo>
                    <a:pt x="2024" y="1117"/>
                    <a:pt x="2025" y="1123"/>
                    <a:pt x="2025" y="1130"/>
                  </a:cubicBezTo>
                  <a:cubicBezTo>
                    <a:pt x="2036" y="1177"/>
                    <a:pt x="2050" y="1181"/>
                    <a:pt x="2043" y="1190"/>
                  </a:cubicBezTo>
                  <a:cubicBezTo>
                    <a:pt x="2058" y="1236"/>
                    <a:pt x="2062" y="1242"/>
                    <a:pt x="2065" y="1248"/>
                  </a:cubicBezTo>
                  <a:cubicBezTo>
                    <a:pt x="2078" y="1290"/>
                    <a:pt x="2077" y="1294"/>
                    <a:pt x="2082" y="1297"/>
                  </a:cubicBezTo>
                  <a:cubicBezTo>
                    <a:pt x="2095" y="1332"/>
                    <a:pt x="2094" y="1339"/>
                    <a:pt x="2100" y="1345"/>
                  </a:cubicBezTo>
                  <a:cubicBezTo>
                    <a:pt x="2119" y="1390"/>
                    <a:pt x="2121" y="1397"/>
                    <a:pt x="2127" y="1402"/>
                  </a:cubicBezTo>
                  <a:cubicBezTo>
                    <a:pt x="2137" y="1434"/>
                    <a:pt x="2141" y="1437"/>
                    <a:pt x="2144" y="1440"/>
                  </a:cubicBezTo>
                  <a:cubicBezTo>
                    <a:pt x="2159" y="1472"/>
                    <a:pt x="2163" y="1475"/>
                    <a:pt x="2163" y="1479"/>
                  </a:cubicBezTo>
                  <a:cubicBezTo>
                    <a:pt x="2212" y="1536"/>
                    <a:pt x="2215" y="1537"/>
                    <a:pt x="2218" y="1537"/>
                  </a:cubicBezTo>
                  <a:cubicBezTo>
                    <a:pt x="2223" y="1537"/>
                    <a:pt x="2221" y="1536"/>
                    <a:pt x="2220" y="1535"/>
                  </a:cubicBezTo>
                  <a:cubicBezTo>
                    <a:pt x="2172" y="1475"/>
                    <a:pt x="2163" y="1471"/>
                    <a:pt x="2165" y="1464"/>
                  </a:cubicBezTo>
                  <a:cubicBezTo>
                    <a:pt x="2153" y="1435"/>
                    <a:pt x="2146" y="1433"/>
                    <a:pt x="2148" y="1430"/>
                  </a:cubicBezTo>
                  <a:cubicBezTo>
                    <a:pt x="2130" y="1388"/>
                    <a:pt x="2124" y="1382"/>
                    <a:pt x="2123" y="1376"/>
                  </a:cubicBezTo>
                  <a:cubicBezTo>
                    <a:pt x="2109" y="1347"/>
                    <a:pt x="2105" y="1344"/>
                    <a:pt x="2102" y="1341"/>
                  </a:cubicBezTo>
                  <a:cubicBezTo>
                    <a:pt x="2099" y="1318"/>
                    <a:pt x="2093" y="1313"/>
                    <a:pt x="2094" y="1307"/>
                  </a:cubicBezTo>
                  <a:cubicBezTo>
                    <a:pt x="2077" y="1279"/>
                    <a:pt x="2089" y="1273"/>
                    <a:pt x="2080" y="1272"/>
                  </a:cubicBezTo>
                  <a:cubicBezTo>
                    <a:pt x="2072" y="1250"/>
                    <a:pt x="2074" y="1243"/>
                    <a:pt x="2069" y="1238"/>
                  </a:cubicBezTo>
                  <a:cubicBezTo>
                    <a:pt x="2056" y="1192"/>
                    <a:pt x="2056" y="1189"/>
                    <a:pt x="2054" y="1186"/>
                  </a:cubicBezTo>
                  <a:cubicBezTo>
                    <a:pt x="2046" y="1143"/>
                    <a:pt x="2034" y="1140"/>
                    <a:pt x="2037" y="1133"/>
                  </a:cubicBezTo>
                  <a:cubicBezTo>
                    <a:pt x="2024" y="1087"/>
                    <a:pt x="2020" y="1075"/>
                    <a:pt x="2012" y="1064"/>
                  </a:cubicBezTo>
                  <a:cubicBezTo>
                    <a:pt x="2006" y="1040"/>
                    <a:pt x="2007" y="1034"/>
                    <a:pt x="2003" y="1029"/>
                  </a:cubicBezTo>
                  <a:cubicBezTo>
                    <a:pt x="1982" y="973"/>
                    <a:pt x="1979" y="967"/>
                    <a:pt x="1976" y="961"/>
                  </a:cubicBezTo>
                  <a:cubicBezTo>
                    <a:pt x="1962" y="914"/>
                    <a:pt x="1951" y="909"/>
                    <a:pt x="1952" y="901"/>
                  </a:cubicBezTo>
                  <a:cubicBezTo>
                    <a:pt x="1935" y="870"/>
                    <a:pt x="1930" y="867"/>
                    <a:pt x="1931" y="863"/>
                  </a:cubicBezTo>
                  <a:cubicBezTo>
                    <a:pt x="1925" y="853"/>
                    <a:pt x="1923" y="849"/>
                    <a:pt x="1918" y="847"/>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31" y="1790"/>
                    <a:pt x="2728" y="1787"/>
                    <a:pt x="2727" y="1788"/>
                  </a:cubicBezTo>
                  <a:cubicBezTo>
                    <a:pt x="2691" y="1761"/>
                    <a:pt x="2689" y="1758"/>
                    <a:pt x="2679" y="1754"/>
                  </a:cubicBezTo>
                  <a:cubicBezTo>
                    <a:pt x="2656" y="1714"/>
                    <a:pt x="2655" y="1708"/>
                    <a:pt x="2653" y="1703"/>
                  </a:cubicBezTo>
                  <a:cubicBezTo>
                    <a:pt x="2645" y="1705"/>
                    <a:pt x="2650" y="1709"/>
                    <a:pt x="2647" y="1715"/>
                  </a:cubicBezTo>
                  <a:cubicBezTo>
                    <a:pt x="2665" y="1744"/>
                    <a:pt x="2662" y="1749"/>
                    <a:pt x="2669" y="1753"/>
                  </a:cubicBezTo>
                  <a:cubicBezTo>
                    <a:pt x="2660" y="1757"/>
                    <a:pt x="2654" y="1754"/>
                    <a:pt x="2648" y="1749"/>
                  </a:cubicBezTo>
                  <a:cubicBezTo>
                    <a:pt x="2623" y="1719"/>
                    <a:pt x="2626" y="1715"/>
                    <a:pt x="2620" y="1712"/>
                  </a:cubicBezTo>
                  <a:cubicBezTo>
                    <a:pt x="2602" y="1686"/>
                    <a:pt x="2601" y="1679"/>
                    <a:pt x="2593" y="1674"/>
                  </a:cubicBezTo>
                  <a:cubicBezTo>
                    <a:pt x="2570" y="1614"/>
                    <a:pt x="2570" y="1604"/>
                    <a:pt x="2564" y="1596"/>
                  </a:cubicBezTo>
                  <a:cubicBezTo>
                    <a:pt x="2556" y="1560"/>
                    <a:pt x="2551" y="1552"/>
                    <a:pt x="2550" y="1542"/>
                  </a:cubicBezTo>
                  <a:cubicBezTo>
                    <a:pt x="2537" y="1486"/>
                    <a:pt x="2534" y="1485"/>
                    <a:pt x="2535" y="1482"/>
                  </a:cubicBezTo>
                  <a:cubicBezTo>
                    <a:pt x="2528" y="1458"/>
                    <a:pt x="2526" y="1454"/>
                    <a:pt x="2522" y="1450"/>
                  </a:cubicBezTo>
                  <a:cubicBezTo>
                    <a:pt x="2514" y="1422"/>
                    <a:pt x="2514" y="1412"/>
                    <a:pt x="2509" y="1415"/>
                  </a:cubicBezTo>
                  <a:cubicBezTo>
                    <a:pt x="2518" y="1440"/>
                    <a:pt x="2519" y="1443"/>
                    <a:pt x="2519" y="1446"/>
                  </a:cubicBezTo>
                  <a:cubicBezTo>
                    <a:pt x="2529" y="1488"/>
                    <a:pt x="2533" y="1499"/>
                    <a:pt x="2535" y="1509"/>
                  </a:cubicBezTo>
                  <a:cubicBezTo>
                    <a:pt x="2543" y="1546"/>
                    <a:pt x="2542" y="1551"/>
                    <a:pt x="2546" y="1556"/>
                  </a:cubicBezTo>
                  <a:cubicBezTo>
                    <a:pt x="2551" y="1583"/>
                    <a:pt x="2554" y="1584"/>
                    <a:pt x="2551" y="1588"/>
                  </a:cubicBezTo>
                  <a:cubicBezTo>
                    <a:pt x="2561" y="1614"/>
                    <a:pt x="2568" y="1624"/>
                    <a:pt x="2570" y="1634"/>
                  </a:cubicBezTo>
                  <a:cubicBezTo>
                    <a:pt x="2601" y="1702"/>
                    <a:pt x="2610" y="1706"/>
                    <a:pt x="2609" y="1713"/>
                  </a:cubicBezTo>
                  <a:cubicBezTo>
                    <a:pt x="2608" y="1728"/>
                    <a:pt x="2603" y="1712"/>
                    <a:pt x="2592" y="1704"/>
                  </a:cubicBezTo>
                  <a:cubicBezTo>
                    <a:pt x="2578" y="1671"/>
                    <a:pt x="2571" y="1669"/>
                    <a:pt x="2573" y="1665"/>
                  </a:cubicBezTo>
                  <a:cubicBezTo>
                    <a:pt x="2556" y="1639"/>
                    <a:pt x="2557" y="1632"/>
                    <a:pt x="2552" y="1625"/>
                  </a:cubicBezTo>
                  <a:cubicBezTo>
                    <a:pt x="2544" y="1598"/>
                    <a:pt x="2542" y="1591"/>
                    <a:pt x="2541" y="1583"/>
                  </a:cubicBezTo>
                  <a:cubicBezTo>
                    <a:pt x="2530" y="1528"/>
                    <a:pt x="2531" y="1525"/>
                    <a:pt x="2530" y="1521"/>
                  </a:cubicBezTo>
                  <a:cubicBezTo>
                    <a:pt x="2527" y="1492"/>
                    <a:pt x="2523" y="1486"/>
                    <a:pt x="2524" y="1478"/>
                  </a:cubicBezTo>
                  <a:cubicBezTo>
                    <a:pt x="2502" y="1409"/>
                    <a:pt x="2501" y="1402"/>
                    <a:pt x="2498" y="1395"/>
                  </a:cubicBezTo>
                  <a:cubicBezTo>
                    <a:pt x="2487" y="1384"/>
                    <a:pt x="2496" y="1391"/>
                    <a:pt x="2496" y="1399"/>
                  </a:cubicBezTo>
                  <a:cubicBezTo>
                    <a:pt x="2506" y="1441"/>
                    <a:pt x="2511" y="1445"/>
                    <a:pt x="2509" y="1450"/>
                  </a:cubicBezTo>
                  <a:cubicBezTo>
                    <a:pt x="2518" y="1477"/>
                    <a:pt x="2515" y="1480"/>
                    <a:pt x="2517" y="1481"/>
                  </a:cubicBezTo>
                  <a:cubicBezTo>
                    <a:pt x="2519" y="1505"/>
                    <a:pt x="2526" y="1508"/>
                    <a:pt x="2522" y="1513"/>
                  </a:cubicBezTo>
                  <a:cubicBezTo>
                    <a:pt x="2533" y="1581"/>
                    <a:pt x="2532" y="1584"/>
                    <a:pt x="2533" y="1586"/>
                  </a:cubicBezTo>
                  <a:cubicBezTo>
                    <a:pt x="2542" y="1619"/>
                    <a:pt x="2543" y="1623"/>
                    <a:pt x="2543" y="1627"/>
                  </a:cubicBezTo>
                  <a:cubicBezTo>
                    <a:pt x="2548" y="1638"/>
                    <a:pt x="2555" y="1643"/>
                    <a:pt x="2553" y="1647"/>
                  </a:cubicBezTo>
                  <a:cubicBezTo>
                    <a:pt x="2566" y="1668"/>
                    <a:pt x="2566" y="1674"/>
                    <a:pt x="2571" y="1680"/>
                  </a:cubicBezTo>
                  <a:cubicBezTo>
                    <a:pt x="2581" y="1703"/>
                    <a:pt x="2587" y="1708"/>
                    <a:pt x="2587" y="1714"/>
                  </a:cubicBezTo>
                  <a:cubicBezTo>
                    <a:pt x="2556" y="1671"/>
                    <a:pt x="2548" y="1664"/>
                    <a:pt x="2544" y="1657"/>
                  </a:cubicBezTo>
                  <a:cubicBezTo>
                    <a:pt x="2526" y="1604"/>
                    <a:pt x="2519" y="1599"/>
                    <a:pt x="2519" y="1593"/>
                  </a:cubicBezTo>
                  <a:cubicBezTo>
                    <a:pt x="2512" y="1553"/>
                    <a:pt x="2505" y="1551"/>
                    <a:pt x="2507" y="1548"/>
                  </a:cubicBezTo>
                  <a:cubicBezTo>
                    <a:pt x="2499" y="1513"/>
                    <a:pt x="2499" y="1506"/>
                    <a:pt x="2497" y="1499"/>
                  </a:cubicBezTo>
                  <a:cubicBezTo>
                    <a:pt x="2493" y="1475"/>
                    <a:pt x="2489" y="1468"/>
                    <a:pt x="2491" y="1461"/>
                  </a:cubicBezTo>
                  <a:cubicBezTo>
                    <a:pt x="2482" y="1403"/>
                    <a:pt x="2476" y="1402"/>
                    <a:pt x="2475" y="1398"/>
                  </a:cubicBezTo>
                  <a:cubicBezTo>
                    <a:pt x="2445" y="1306"/>
                    <a:pt x="2441" y="1298"/>
                    <a:pt x="2444" y="1288"/>
                  </a:cubicBezTo>
                  <a:cubicBezTo>
                    <a:pt x="2436" y="1269"/>
                    <a:pt x="2437" y="1276"/>
                    <a:pt x="2440" y="1283"/>
                  </a:cubicBezTo>
                  <a:cubicBezTo>
                    <a:pt x="2441" y="1327"/>
                    <a:pt x="2440" y="1331"/>
                    <a:pt x="2445" y="1334"/>
                  </a:cubicBezTo>
                  <a:cubicBezTo>
                    <a:pt x="2449" y="1401"/>
                    <a:pt x="2446" y="1415"/>
                    <a:pt x="2450" y="1429"/>
                  </a:cubicBezTo>
                  <a:cubicBezTo>
                    <a:pt x="2450" y="1446"/>
                    <a:pt x="2455" y="1448"/>
                    <a:pt x="2451" y="1450"/>
                  </a:cubicBezTo>
                  <a:cubicBezTo>
                    <a:pt x="2456" y="1486"/>
                    <a:pt x="2458" y="1499"/>
                    <a:pt x="2459" y="1513"/>
                  </a:cubicBezTo>
                  <a:cubicBezTo>
                    <a:pt x="2474" y="1566"/>
                    <a:pt x="2471" y="1570"/>
                    <a:pt x="2474" y="1573"/>
                  </a:cubicBezTo>
                  <a:cubicBezTo>
                    <a:pt x="2478" y="1587"/>
                    <a:pt x="2477" y="1591"/>
                    <a:pt x="2482" y="1594"/>
                  </a:cubicBezTo>
                  <a:cubicBezTo>
                    <a:pt x="2491" y="1629"/>
                    <a:pt x="2501" y="1631"/>
                    <a:pt x="2492" y="1632"/>
                  </a:cubicBezTo>
                  <a:cubicBezTo>
                    <a:pt x="2483" y="1603"/>
                    <a:pt x="2476" y="1601"/>
                    <a:pt x="2473" y="1599"/>
                  </a:cubicBezTo>
                  <a:cubicBezTo>
                    <a:pt x="2467" y="1575"/>
                    <a:pt x="2466" y="1573"/>
                    <a:pt x="2466" y="1570"/>
                  </a:cubicBezTo>
                  <a:cubicBezTo>
                    <a:pt x="2452" y="1524"/>
                    <a:pt x="2451" y="1519"/>
                    <a:pt x="2451" y="1513"/>
                  </a:cubicBezTo>
                  <a:cubicBezTo>
                    <a:pt x="2443" y="1480"/>
                    <a:pt x="2444" y="1476"/>
                    <a:pt x="2440" y="1472"/>
                  </a:cubicBezTo>
                  <a:cubicBezTo>
                    <a:pt x="2429" y="1423"/>
                    <a:pt x="2419" y="1421"/>
                    <a:pt x="2425" y="1415"/>
                  </a:cubicBezTo>
                  <a:cubicBezTo>
                    <a:pt x="2403" y="1354"/>
                    <a:pt x="2393" y="1336"/>
                    <a:pt x="2388" y="1317"/>
                  </a:cubicBezTo>
                  <a:cubicBezTo>
                    <a:pt x="2368" y="1286"/>
                    <a:pt x="2375" y="1280"/>
                    <a:pt x="2368" y="1277"/>
                  </a:cubicBezTo>
                  <a:cubicBezTo>
                    <a:pt x="2356" y="1259"/>
                    <a:pt x="2358" y="1254"/>
                    <a:pt x="2354" y="1250"/>
                  </a:cubicBezTo>
                  <a:cubicBezTo>
                    <a:pt x="2335" y="1219"/>
                    <a:pt x="2336" y="1213"/>
                    <a:pt x="2329" y="1209"/>
                  </a:cubicBezTo>
                  <a:cubicBezTo>
                    <a:pt x="2300" y="1175"/>
                    <a:pt x="2294" y="1166"/>
                    <a:pt x="2287" y="1158"/>
                  </a:cubicBezTo>
                  <a:cubicBezTo>
                    <a:pt x="2273" y="1152"/>
                    <a:pt x="2263" y="1150"/>
                    <a:pt x="2268" y="1156"/>
                  </a:cubicBezTo>
                  <a:cubicBezTo>
                    <a:pt x="2283" y="1170"/>
                    <a:pt x="2292" y="1174"/>
                    <a:pt x="2297" y="1178"/>
                  </a:cubicBezTo>
                  <a:cubicBezTo>
                    <a:pt x="2315" y="1216"/>
                    <a:pt x="2322" y="1221"/>
                    <a:pt x="2323" y="1226"/>
                  </a:cubicBezTo>
                  <a:cubicBezTo>
                    <a:pt x="2338" y="1266"/>
                    <a:pt x="2347" y="1270"/>
                    <a:pt x="2347" y="1276"/>
                  </a:cubicBezTo>
                  <a:cubicBezTo>
                    <a:pt x="2363" y="1314"/>
                    <a:pt x="2363" y="1316"/>
                    <a:pt x="2366" y="1318"/>
                  </a:cubicBezTo>
                  <a:cubicBezTo>
                    <a:pt x="2376" y="1351"/>
                    <a:pt x="2383" y="1356"/>
                    <a:pt x="2382" y="1362"/>
                  </a:cubicBezTo>
                  <a:cubicBezTo>
                    <a:pt x="2392" y="1382"/>
                    <a:pt x="2390" y="1385"/>
                    <a:pt x="2391" y="1387"/>
                  </a:cubicBezTo>
                  <a:cubicBezTo>
                    <a:pt x="2399" y="1417"/>
                    <a:pt x="2401" y="1420"/>
                    <a:pt x="2405" y="1422"/>
                  </a:cubicBezTo>
                  <a:cubicBezTo>
                    <a:pt x="2409" y="1443"/>
                    <a:pt x="2410" y="1446"/>
                    <a:pt x="2407" y="1450"/>
                  </a:cubicBezTo>
                  <a:cubicBezTo>
                    <a:pt x="2421" y="1491"/>
                    <a:pt x="2424" y="1493"/>
                    <a:pt x="2424" y="1495"/>
                  </a:cubicBezTo>
                  <a:cubicBezTo>
                    <a:pt x="2431" y="1522"/>
                    <a:pt x="2432" y="1524"/>
                    <a:pt x="2435" y="1526"/>
                  </a:cubicBezTo>
                  <a:cubicBezTo>
                    <a:pt x="2447" y="1579"/>
                    <a:pt x="2449" y="1584"/>
                    <a:pt x="2454" y="1588"/>
                  </a:cubicBezTo>
                  <a:cubicBezTo>
                    <a:pt x="2482" y="1644"/>
                    <a:pt x="2486" y="1654"/>
                    <a:pt x="2492" y="1664"/>
                  </a:cubicBezTo>
                  <a:cubicBezTo>
                    <a:pt x="2504" y="1688"/>
                    <a:pt x="2506" y="1696"/>
                    <a:pt x="2502" y="1694"/>
                  </a:cubicBezTo>
                  <a:cubicBezTo>
                    <a:pt x="2458" y="1636"/>
                    <a:pt x="2447" y="1605"/>
                    <a:pt x="2428" y="1576"/>
                  </a:cubicBezTo>
                  <a:cubicBezTo>
                    <a:pt x="2406" y="1528"/>
                    <a:pt x="2406" y="1524"/>
                    <a:pt x="2405" y="1519"/>
                  </a:cubicBezTo>
                  <a:cubicBezTo>
                    <a:pt x="2387" y="1469"/>
                    <a:pt x="2384" y="1453"/>
                    <a:pt x="2381" y="1438"/>
                  </a:cubicBezTo>
                  <a:cubicBezTo>
                    <a:pt x="2358" y="1360"/>
                    <a:pt x="2354" y="1353"/>
                    <a:pt x="2351" y="1345"/>
                  </a:cubicBezTo>
                  <a:cubicBezTo>
                    <a:pt x="2343" y="1317"/>
                    <a:pt x="2335" y="1314"/>
                    <a:pt x="2338" y="1310"/>
                  </a:cubicBezTo>
                  <a:cubicBezTo>
                    <a:pt x="2337" y="1317"/>
                    <a:pt x="2337" y="1321"/>
                    <a:pt x="2338" y="1325"/>
                  </a:cubicBezTo>
                  <a:cubicBezTo>
                    <a:pt x="2357" y="1379"/>
                    <a:pt x="2362" y="1382"/>
                    <a:pt x="2360" y="1387"/>
                  </a:cubicBezTo>
                  <a:cubicBezTo>
                    <a:pt x="2376" y="1432"/>
                    <a:pt x="2369" y="1439"/>
                    <a:pt x="2376" y="1442"/>
                  </a:cubicBezTo>
                  <a:cubicBezTo>
                    <a:pt x="2386" y="1491"/>
                    <a:pt x="2388" y="1496"/>
                    <a:pt x="2389" y="1501"/>
                  </a:cubicBezTo>
                  <a:cubicBezTo>
                    <a:pt x="2382" y="1501"/>
                    <a:pt x="2385" y="1498"/>
                    <a:pt x="2385" y="1495"/>
                  </a:cubicBezTo>
                  <a:cubicBezTo>
                    <a:pt x="2369" y="1451"/>
                    <a:pt x="2359" y="1443"/>
                    <a:pt x="2361" y="1432"/>
                  </a:cubicBezTo>
                  <a:cubicBezTo>
                    <a:pt x="2351" y="1408"/>
                    <a:pt x="2353" y="1405"/>
                    <a:pt x="2352" y="1403"/>
                  </a:cubicBezTo>
                  <a:cubicBezTo>
                    <a:pt x="2346" y="1379"/>
                    <a:pt x="2344" y="1377"/>
                    <a:pt x="2345" y="1374"/>
                  </a:cubicBezTo>
                  <a:cubicBezTo>
                    <a:pt x="2334" y="1335"/>
                    <a:pt x="2335" y="1325"/>
                    <a:pt x="2328" y="1316"/>
                  </a:cubicBezTo>
                  <a:cubicBezTo>
                    <a:pt x="2324" y="1292"/>
                    <a:pt x="2323" y="1287"/>
                    <a:pt x="2326" y="1289"/>
                  </a:cubicBezTo>
                  <a:cubicBezTo>
                    <a:pt x="2328" y="1281"/>
                    <a:pt x="2325" y="1281"/>
                    <a:pt x="2323" y="1281"/>
                  </a:cubicBezTo>
                  <a:cubicBezTo>
                    <a:pt x="2305" y="1224"/>
                    <a:pt x="2301" y="1216"/>
                    <a:pt x="2297" y="1209"/>
                  </a:cubicBezTo>
                  <a:cubicBezTo>
                    <a:pt x="2292" y="1198"/>
                    <a:pt x="2289" y="1203"/>
                    <a:pt x="2292" y="1206"/>
                  </a:cubicBezTo>
                  <a:cubicBezTo>
                    <a:pt x="2298" y="1234"/>
                    <a:pt x="2308" y="1240"/>
                    <a:pt x="2305" y="1249"/>
                  </a:cubicBezTo>
                  <a:cubicBezTo>
                    <a:pt x="2321" y="1296"/>
                    <a:pt x="2320" y="1300"/>
                    <a:pt x="2321" y="1304"/>
                  </a:cubicBezTo>
                  <a:cubicBezTo>
                    <a:pt x="2322" y="1320"/>
                    <a:pt x="2326" y="1323"/>
                    <a:pt x="2324" y="1327"/>
                  </a:cubicBezTo>
                  <a:cubicBezTo>
                    <a:pt x="2331" y="1365"/>
                    <a:pt x="2335" y="1368"/>
                    <a:pt x="2336" y="1371"/>
                  </a:cubicBezTo>
                  <a:cubicBezTo>
                    <a:pt x="2341" y="1391"/>
                    <a:pt x="2344" y="1398"/>
                    <a:pt x="2342" y="1406"/>
                  </a:cubicBezTo>
                  <a:cubicBezTo>
                    <a:pt x="2353" y="1429"/>
                    <a:pt x="2351" y="1432"/>
                    <a:pt x="2352" y="1434"/>
                  </a:cubicBezTo>
                  <a:cubicBezTo>
                    <a:pt x="2357" y="1454"/>
                    <a:pt x="2362" y="1458"/>
                    <a:pt x="2358" y="1464"/>
                  </a:cubicBezTo>
                  <a:cubicBezTo>
                    <a:pt x="2385" y="1520"/>
                    <a:pt x="2388" y="1525"/>
                    <a:pt x="2385" y="1530"/>
                  </a:cubicBezTo>
                  <a:cubicBezTo>
                    <a:pt x="2405" y="1579"/>
                    <a:pt x="2412" y="1587"/>
                    <a:pt x="2414" y="1596"/>
                  </a:cubicBezTo>
                  <a:cubicBezTo>
                    <a:pt x="2442" y="1638"/>
                    <a:pt x="2439" y="1643"/>
                    <a:pt x="2446" y="1646"/>
                  </a:cubicBezTo>
                  <a:cubicBezTo>
                    <a:pt x="2453" y="1651"/>
                    <a:pt x="2454" y="1647"/>
                    <a:pt x="2451" y="1644"/>
                  </a:cubicBezTo>
                  <a:cubicBezTo>
                    <a:pt x="2443" y="1621"/>
                    <a:pt x="2434" y="1620"/>
                    <a:pt x="2436" y="1616"/>
                  </a:cubicBezTo>
                  <a:cubicBezTo>
                    <a:pt x="2403" y="1550"/>
                    <a:pt x="2400" y="1544"/>
                    <a:pt x="2399" y="1536"/>
                  </a:cubicBezTo>
                  <a:cubicBezTo>
                    <a:pt x="2395" y="1520"/>
                    <a:pt x="2392" y="1517"/>
                    <a:pt x="2396" y="1518"/>
                  </a:cubicBezTo>
                  <a:cubicBezTo>
                    <a:pt x="2404" y="1542"/>
                    <a:pt x="2405" y="1548"/>
                    <a:pt x="2409" y="1553"/>
                  </a:cubicBezTo>
                  <a:cubicBezTo>
                    <a:pt x="2420" y="1583"/>
                    <a:pt x="2427" y="1584"/>
                    <a:pt x="2425" y="1588"/>
                  </a:cubicBezTo>
                  <a:cubicBezTo>
                    <a:pt x="2438" y="1610"/>
                    <a:pt x="2440" y="1616"/>
                    <a:pt x="2445" y="1622"/>
                  </a:cubicBezTo>
                  <a:cubicBezTo>
                    <a:pt x="2450" y="1643"/>
                    <a:pt x="2463" y="1643"/>
                    <a:pt x="2459" y="1647"/>
                  </a:cubicBezTo>
                  <a:cubicBezTo>
                    <a:pt x="2470" y="1664"/>
                    <a:pt x="2476" y="1667"/>
                    <a:pt x="2477" y="1672"/>
                  </a:cubicBezTo>
                  <a:cubicBezTo>
                    <a:pt x="2463" y="1678"/>
                    <a:pt x="2458" y="1674"/>
                    <a:pt x="2454" y="1675"/>
                  </a:cubicBezTo>
                  <a:cubicBezTo>
                    <a:pt x="2436" y="1656"/>
                    <a:pt x="2435" y="1650"/>
                    <a:pt x="2429" y="1645"/>
                  </a:cubicBezTo>
                  <a:cubicBezTo>
                    <a:pt x="2409" y="1626"/>
                    <a:pt x="2407" y="1623"/>
                    <a:pt x="2404" y="1620"/>
                  </a:cubicBezTo>
                  <a:cubicBezTo>
                    <a:pt x="2380" y="1586"/>
                    <a:pt x="2378" y="1583"/>
                    <a:pt x="2378" y="1580"/>
                  </a:cubicBezTo>
                  <a:cubicBezTo>
                    <a:pt x="2349" y="1534"/>
                    <a:pt x="2353" y="1527"/>
                    <a:pt x="2346" y="1522"/>
                  </a:cubicBezTo>
                  <a:cubicBezTo>
                    <a:pt x="2338" y="1502"/>
                    <a:pt x="2336" y="1500"/>
                    <a:pt x="2336" y="1497"/>
                  </a:cubicBezTo>
                  <a:cubicBezTo>
                    <a:pt x="2331" y="1476"/>
                    <a:pt x="2325" y="1474"/>
                    <a:pt x="2325" y="1471"/>
                  </a:cubicBezTo>
                  <a:cubicBezTo>
                    <a:pt x="2312" y="1432"/>
                    <a:pt x="2311" y="1426"/>
                    <a:pt x="2308" y="1421"/>
                  </a:cubicBezTo>
                  <a:cubicBezTo>
                    <a:pt x="2303" y="1381"/>
                    <a:pt x="2297" y="1379"/>
                    <a:pt x="2296" y="1376"/>
                  </a:cubicBezTo>
                  <a:cubicBezTo>
                    <a:pt x="2290" y="1326"/>
                    <a:pt x="2281" y="1322"/>
                    <a:pt x="2284" y="1316"/>
                  </a:cubicBezTo>
                  <a:cubicBezTo>
                    <a:pt x="2271" y="1279"/>
                    <a:pt x="2281" y="1274"/>
                    <a:pt x="2274" y="1272"/>
                  </a:cubicBezTo>
                  <a:cubicBezTo>
                    <a:pt x="2260" y="1216"/>
                    <a:pt x="2259" y="1204"/>
                    <a:pt x="2253" y="1193"/>
                  </a:cubicBezTo>
                  <a:cubicBezTo>
                    <a:pt x="2238" y="1139"/>
                    <a:pt x="2237" y="1136"/>
                    <a:pt x="2238" y="1133"/>
                  </a:cubicBezTo>
                  <a:cubicBezTo>
                    <a:pt x="2231" y="1113"/>
                    <a:pt x="2230" y="1110"/>
                    <a:pt x="2230" y="1107"/>
                  </a:cubicBezTo>
                  <a:cubicBezTo>
                    <a:pt x="2211" y="1060"/>
                    <a:pt x="2210" y="1052"/>
                    <a:pt x="2208" y="1045"/>
                  </a:cubicBezTo>
                  <a:cubicBezTo>
                    <a:pt x="2165" y="974"/>
                    <a:pt x="2169" y="967"/>
                    <a:pt x="2161" y="961"/>
                  </a:cubicBezTo>
                  <a:cubicBezTo>
                    <a:pt x="2160" y="963"/>
                    <a:pt x="2163" y="983"/>
                    <a:pt x="2177" y="1001"/>
                  </a:cubicBezTo>
                  <a:cubicBezTo>
                    <a:pt x="2189" y="1030"/>
                    <a:pt x="2183" y="1035"/>
                    <a:pt x="2186" y="1038"/>
                  </a:cubicBezTo>
                  <a:cubicBezTo>
                    <a:pt x="2189" y="1065"/>
                    <a:pt x="2188" y="1072"/>
                    <a:pt x="2194" y="1078"/>
                  </a:cubicBezTo>
                  <a:cubicBezTo>
                    <a:pt x="2196" y="1130"/>
                    <a:pt x="2200" y="1143"/>
                    <a:pt x="2199" y="1157"/>
                  </a:cubicBezTo>
                  <a:cubicBezTo>
                    <a:pt x="2207" y="1222"/>
                    <a:pt x="2208" y="1228"/>
                    <a:pt x="2207" y="1235"/>
                  </a:cubicBezTo>
                  <a:cubicBezTo>
                    <a:pt x="2212" y="1268"/>
                    <a:pt x="2211" y="1272"/>
                    <a:pt x="2212" y="1275"/>
                  </a:cubicBezTo>
                  <a:cubicBezTo>
                    <a:pt x="2223" y="1307"/>
                    <a:pt x="2214" y="1312"/>
                    <a:pt x="2219" y="1315"/>
                  </a:cubicBezTo>
                  <a:cubicBezTo>
                    <a:pt x="2220" y="1340"/>
                    <a:pt x="2224" y="1346"/>
                    <a:pt x="2226" y="1353"/>
                  </a:cubicBezTo>
                  <a:cubicBezTo>
                    <a:pt x="2236" y="1405"/>
                    <a:pt x="2240" y="1418"/>
                    <a:pt x="2244" y="1431"/>
                  </a:cubicBezTo>
                  <a:cubicBezTo>
                    <a:pt x="2267" y="1494"/>
                    <a:pt x="2275" y="1519"/>
                    <a:pt x="2293" y="1542"/>
                  </a:cubicBezTo>
                  <a:cubicBezTo>
                    <a:pt x="2314" y="1582"/>
                    <a:pt x="2322" y="1583"/>
                    <a:pt x="2321" y="1587"/>
                  </a:cubicBezTo>
                  <a:cubicBezTo>
                    <a:pt x="2333" y="1611"/>
                    <a:pt x="2329" y="1607"/>
                    <a:pt x="2325" y="1605"/>
                  </a:cubicBezTo>
                  <a:cubicBezTo>
                    <a:pt x="2319" y="1601"/>
                    <a:pt x="2317" y="1600"/>
                    <a:pt x="2315" y="1601"/>
                  </a:cubicBezTo>
                  <a:cubicBezTo>
                    <a:pt x="2280" y="1558"/>
                    <a:pt x="2284" y="1550"/>
                    <a:pt x="2273" y="1544"/>
                  </a:cubicBezTo>
                  <a:cubicBezTo>
                    <a:pt x="2259" y="1518"/>
                    <a:pt x="2252" y="1512"/>
                    <a:pt x="2253" y="1504"/>
                  </a:cubicBezTo>
                  <a:cubicBezTo>
                    <a:pt x="2234" y="1460"/>
                    <a:pt x="2227" y="1458"/>
                    <a:pt x="2229" y="1454"/>
                  </a:cubicBezTo>
                  <a:cubicBezTo>
                    <a:pt x="2214" y="1406"/>
                    <a:pt x="2206" y="1398"/>
                    <a:pt x="2210" y="1387"/>
                  </a:cubicBezTo>
                  <a:cubicBezTo>
                    <a:pt x="2199" y="1339"/>
                    <a:pt x="2201" y="1333"/>
                    <a:pt x="2197" y="1329"/>
                  </a:cubicBezTo>
                  <a:cubicBezTo>
                    <a:pt x="2199" y="1312"/>
                    <a:pt x="2192" y="1308"/>
                    <a:pt x="2196" y="1302"/>
                  </a:cubicBezTo>
                  <a:cubicBezTo>
                    <a:pt x="2191" y="1231"/>
                    <a:pt x="2192" y="1221"/>
                    <a:pt x="2189" y="1211"/>
                  </a:cubicBezTo>
                  <a:cubicBezTo>
                    <a:pt x="2189" y="1170"/>
                    <a:pt x="2188" y="1168"/>
                    <a:pt x="2188" y="1165"/>
                  </a:cubicBezTo>
                  <a:cubicBezTo>
                    <a:pt x="2181" y="1130"/>
                    <a:pt x="2184" y="1109"/>
                    <a:pt x="2181" y="1090"/>
                  </a:cubicBezTo>
                  <a:cubicBezTo>
                    <a:pt x="2172" y="1051"/>
                    <a:pt x="2173" y="1040"/>
                    <a:pt x="2167" y="1031"/>
                  </a:cubicBezTo>
                  <a:cubicBezTo>
                    <a:pt x="2144" y="965"/>
                    <a:pt x="2137" y="957"/>
                    <a:pt x="2136" y="948"/>
                  </a:cubicBezTo>
                  <a:cubicBezTo>
                    <a:pt x="2118" y="911"/>
                    <a:pt x="2113" y="902"/>
                    <a:pt x="2107" y="894"/>
                  </a:cubicBezTo>
                  <a:cubicBezTo>
                    <a:pt x="2090" y="873"/>
                    <a:pt x="2087" y="869"/>
                    <a:pt x="2085" y="871"/>
                  </a:cubicBezTo>
                  <a:cubicBezTo>
                    <a:pt x="2112" y="912"/>
                    <a:pt x="2115" y="916"/>
                    <a:pt x="2115" y="920"/>
                  </a:cubicBezTo>
                  <a:cubicBezTo>
                    <a:pt x="2131" y="960"/>
                    <a:pt x="2132" y="962"/>
                    <a:pt x="2133" y="964"/>
                  </a:cubicBezTo>
                  <a:cubicBezTo>
                    <a:pt x="2141" y="985"/>
                    <a:pt x="2142" y="987"/>
                    <a:pt x="2143" y="989"/>
                  </a:cubicBezTo>
                  <a:cubicBezTo>
                    <a:pt x="2149" y="1014"/>
                    <a:pt x="2150" y="1019"/>
                    <a:pt x="2152" y="1023"/>
                  </a:cubicBezTo>
                  <a:cubicBezTo>
                    <a:pt x="2159" y="1102"/>
                    <a:pt x="2158" y="1106"/>
                    <a:pt x="2159" y="1110"/>
                  </a:cubicBezTo>
                  <a:cubicBezTo>
                    <a:pt x="2160" y="1124"/>
                    <a:pt x="2160" y="1131"/>
                    <a:pt x="2162" y="1137"/>
                  </a:cubicBezTo>
                  <a:cubicBezTo>
                    <a:pt x="2156" y="1174"/>
                    <a:pt x="2166" y="1175"/>
                    <a:pt x="2163" y="1180"/>
                  </a:cubicBezTo>
                  <a:cubicBezTo>
                    <a:pt x="2167" y="1227"/>
                    <a:pt x="2169" y="1230"/>
                    <a:pt x="2166" y="1234"/>
                  </a:cubicBezTo>
                  <a:cubicBezTo>
                    <a:pt x="2169" y="1249"/>
                    <a:pt x="2170" y="1253"/>
                    <a:pt x="2169" y="1257"/>
                  </a:cubicBezTo>
                  <a:cubicBezTo>
                    <a:pt x="2172" y="1304"/>
                    <a:pt x="2171" y="1313"/>
                    <a:pt x="2170" y="1321"/>
                  </a:cubicBezTo>
                  <a:cubicBezTo>
                    <a:pt x="2174" y="1351"/>
                    <a:pt x="2175" y="1355"/>
                    <a:pt x="2180" y="1359"/>
                  </a:cubicBezTo>
                  <a:cubicBezTo>
                    <a:pt x="2185" y="1406"/>
                    <a:pt x="2190" y="1414"/>
                    <a:pt x="2189" y="1423"/>
                  </a:cubicBezTo>
                  <a:cubicBezTo>
                    <a:pt x="2200" y="1453"/>
                    <a:pt x="2202" y="1459"/>
                    <a:pt x="2204" y="1464"/>
                  </a:cubicBezTo>
                  <a:cubicBezTo>
                    <a:pt x="2204" y="1471"/>
                    <a:pt x="2202" y="1463"/>
                    <a:pt x="2196" y="1456"/>
                  </a:cubicBezTo>
                  <a:cubicBezTo>
                    <a:pt x="2185" y="1423"/>
                    <a:pt x="2176" y="1416"/>
                    <a:pt x="2174" y="1407"/>
                  </a:cubicBezTo>
                  <a:cubicBezTo>
                    <a:pt x="2163" y="1371"/>
                    <a:pt x="2166" y="1367"/>
                    <a:pt x="2166" y="1363"/>
                  </a:cubicBezTo>
                  <a:cubicBezTo>
                    <a:pt x="2160" y="1333"/>
                    <a:pt x="2159" y="1328"/>
                    <a:pt x="2158" y="1324"/>
                  </a:cubicBezTo>
                  <a:cubicBezTo>
                    <a:pt x="2153" y="1274"/>
                    <a:pt x="2147" y="1266"/>
                    <a:pt x="2151" y="1256"/>
                  </a:cubicBezTo>
                  <a:cubicBezTo>
                    <a:pt x="2141" y="1222"/>
                    <a:pt x="2140" y="1213"/>
                    <a:pt x="2139" y="1203"/>
                  </a:cubicBezTo>
                  <a:cubicBezTo>
                    <a:pt x="2133" y="1173"/>
                    <a:pt x="2137" y="1168"/>
                    <a:pt x="2134" y="1163"/>
                  </a:cubicBezTo>
                  <a:cubicBezTo>
                    <a:pt x="2134" y="1118"/>
                    <a:pt x="2132" y="1114"/>
                    <a:pt x="2131" y="1109"/>
                  </a:cubicBezTo>
                  <a:cubicBezTo>
                    <a:pt x="2119" y="1022"/>
                    <a:pt x="2112" y="1004"/>
                    <a:pt x="2109" y="984"/>
                  </a:cubicBezTo>
                  <a:cubicBezTo>
                    <a:pt x="2093" y="937"/>
                    <a:pt x="2088" y="933"/>
                    <a:pt x="2087" y="928"/>
                  </a:cubicBezTo>
                  <a:cubicBezTo>
                    <a:pt x="2052" y="863"/>
                    <a:pt x="2041" y="856"/>
                    <a:pt x="2036" y="847"/>
                  </a:cubicBezTo>
                  <a:cubicBezTo>
                    <a:pt x="2019" y="824"/>
                    <a:pt x="2014" y="821"/>
                    <a:pt x="2012" y="823"/>
                  </a:cubicBezTo>
                  <a:cubicBezTo>
                    <a:pt x="2062" y="888"/>
                    <a:pt x="2061" y="894"/>
                    <a:pt x="2067" y="899"/>
                  </a:cubicBezTo>
                  <a:cubicBezTo>
                    <a:pt x="2076" y="925"/>
                    <a:pt x="2083" y="927"/>
                    <a:pt x="2080" y="931"/>
                  </a:cubicBezTo>
                  <a:cubicBezTo>
                    <a:pt x="2098" y="970"/>
                    <a:pt x="2096" y="977"/>
                    <a:pt x="2100" y="983"/>
                  </a:cubicBezTo>
                  <a:cubicBezTo>
                    <a:pt x="2115" y="1034"/>
                    <a:pt x="2114" y="1047"/>
                    <a:pt x="2116" y="1060"/>
                  </a:cubicBezTo>
                  <a:cubicBezTo>
                    <a:pt x="2119" y="1093"/>
                    <a:pt x="2121" y="1096"/>
                    <a:pt x="2121" y="1100"/>
                  </a:cubicBezTo>
                  <a:cubicBezTo>
                    <a:pt x="2126" y="1186"/>
                    <a:pt x="2130" y="1192"/>
                    <a:pt x="2129" y="1199"/>
                  </a:cubicBezTo>
                  <a:cubicBezTo>
                    <a:pt x="2137" y="1242"/>
                    <a:pt x="2143" y="1243"/>
                    <a:pt x="2138" y="1248"/>
                  </a:cubicBezTo>
                  <a:cubicBezTo>
                    <a:pt x="2136" y="1238"/>
                    <a:pt x="2127" y="1221"/>
                    <a:pt x="2129" y="1202"/>
                  </a:cubicBezTo>
                  <a:cubicBezTo>
                    <a:pt x="2102" y="1093"/>
                    <a:pt x="2101" y="1089"/>
                    <a:pt x="2103" y="1085"/>
                  </a:cubicBezTo>
                  <a:cubicBezTo>
                    <a:pt x="2087" y="1037"/>
                    <a:pt x="2081" y="1029"/>
                    <a:pt x="2080" y="1020"/>
                  </a:cubicBezTo>
                  <a:cubicBezTo>
                    <a:pt x="2066" y="977"/>
                    <a:pt x="2060" y="974"/>
                    <a:pt x="2059" y="969"/>
                  </a:cubicBezTo>
                  <a:cubicBezTo>
                    <a:pt x="2021" y="912"/>
                    <a:pt x="2016" y="904"/>
                    <a:pt x="2011" y="896"/>
                  </a:cubicBezTo>
                  <a:cubicBezTo>
                    <a:pt x="1943" y="844"/>
                    <a:pt x="1963" y="845"/>
                    <a:pt x="1960" y="851"/>
                  </a:cubicBezTo>
                  <a:cubicBezTo>
                    <a:pt x="1994" y="880"/>
                    <a:pt x="1991" y="884"/>
                    <a:pt x="1997" y="886"/>
                  </a:cubicBezTo>
                  <a:cubicBezTo>
                    <a:pt x="2016" y="913"/>
                    <a:pt x="2017" y="917"/>
                    <a:pt x="2019" y="919"/>
                  </a:cubicBezTo>
                  <a:cubicBezTo>
                    <a:pt x="2066" y="1009"/>
                    <a:pt x="2073" y="1020"/>
                    <a:pt x="2075" y="1032"/>
                  </a:cubicBezTo>
                  <a:cubicBezTo>
                    <a:pt x="2083" y="1056"/>
                    <a:pt x="2088" y="1062"/>
                    <a:pt x="2087" y="1069"/>
                  </a:cubicBezTo>
                  <a:cubicBezTo>
                    <a:pt x="2096" y="1118"/>
                    <a:pt x="2103" y="1119"/>
                    <a:pt x="2101" y="1123"/>
                  </a:cubicBezTo>
                  <a:cubicBezTo>
                    <a:pt x="2112" y="1167"/>
                    <a:pt x="2116" y="1173"/>
                    <a:pt x="2115" y="1180"/>
                  </a:cubicBezTo>
                  <a:cubicBezTo>
                    <a:pt x="2125" y="1222"/>
                    <a:pt x="2124" y="1226"/>
                    <a:pt x="2124" y="1230"/>
                  </a:cubicBezTo>
                  <a:cubicBezTo>
                    <a:pt x="2131" y="1258"/>
                    <a:pt x="2132" y="1262"/>
                    <a:pt x="2131" y="1266"/>
                  </a:cubicBezTo>
                  <a:cubicBezTo>
                    <a:pt x="2139" y="1307"/>
                    <a:pt x="2141" y="1310"/>
                    <a:pt x="2141" y="1315"/>
                  </a:cubicBezTo>
                  <a:cubicBezTo>
                    <a:pt x="2145" y="1346"/>
                    <a:pt x="2146" y="1354"/>
                    <a:pt x="2152" y="1361"/>
                  </a:cubicBezTo>
                  <a:cubicBezTo>
                    <a:pt x="2162" y="1399"/>
                    <a:pt x="2162" y="1401"/>
                    <a:pt x="2163" y="1403"/>
                  </a:cubicBezTo>
                  <a:cubicBezTo>
                    <a:pt x="2143" y="1371"/>
                    <a:pt x="2140" y="1368"/>
                    <a:pt x="2137" y="1364"/>
                  </a:cubicBezTo>
                  <a:cubicBezTo>
                    <a:pt x="2126" y="1327"/>
                    <a:pt x="2124" y="1322"/>
                    <a:pt x="2124" y="1316"/>
                  </a:cubicBezTo>
                  <a:cubicBezTo>
                    <a:pt x="2115" y="1280"/>
                    <a:pt x="2110" y="1276"/>
                    <a:pt x="2110" y="1271"/>
                  </a:cubicBezTo>
                  <a:cubicBezTo>
                    <a:pt x="2097" y="1222"/>
                    <a:pt x="2097" y="1219"/>
                    <a:pt x="2099" y="1216"/>
                  </a:cubicBezTo>
                  <a:cubicBezTo>
                    <a:pt x="2089" y="1184"/>
                    <a:pt x="2090" y="1172"/>
                    <a:pt x="2085" y="1162"/>
                  </a:cubicBezTo>
                  <a:cubicBezTo>
                    <a:pt x="2074" y="1123"/>
                    <a:pt x="2075" y="1120"/>
                    <a:pt x="2073" y="1118"/>
                  </a:cubicBezTo>
                  <a:cubicBezTo>
                    <a:pt x="2061" y="1060"/>
                    <a:pt x="2060" y="1049"/>
                    <a:pt x="2054" y="1040"/>
                  </a:cubicBezTo>
                  <a:cubicBezTo>
                    <a:pt x="2034" y="969"/>
                    <a:pt x="2024" y="960"/>
                    <a:pt x="2025" y="949"/>
                  </a:cubicBezTo>
                  <a:cubicBezTo>
                    <a:pt x="2000" y="900"/>
                    <a:pt x="2001" y="894"/>
                    <a:pt x="1994" y="890"/>
                  </a:cubicBezTo>
                  <a:cubicBezTo>
                    <a:pt x="1969" y="864"/>
                    <a:pt x="1969" y="858"/>
                    <a:pt x="1966" y="861"/>
                  </a:cubicBezTo>
                  <a:cubicBezTo>
                    <a:pt x="2010" y="928"/>
                    <a:pt x="2009" y="940"/>
                    <a:pt x="2017" y="949"/>
                  </a:cubicBezTo>
                  <a:cubicBezTo>
                    <a:pt x="2020" y="979"/>
                    <a:pt x="2032" y="979"/>
                    <a:pt x="2029" y="983"/>
                  </a:cubicBezTo>
                  <a:cubicBezTo>
                    <a:pt x="2041" y="1018"/>
                    <a:pt x="2041" y="1021"/>
                    <a:pt x="2045" y="1023"/>
                  </a:cubicBezTo>
                  <a:cubicBezTo>
                    <a:pt x="2052" y="1055"/>
                    <a:pt x="2054" y="1061"/>
                    <a:pt x="2055" y="1066"/>
                  </a:cubicBezTo>
                  <a:cubicBezTo>
                    <a:pt x="2064" y="1089"/>
                    <a:pt x="2058" y="1096"/>
                    <a:pt x="2063" y="1101"/>
                  </a:cubicBezTo>
                  <a:cubicBezTo>
                    <a:pt x="2074" y="1155"/>
                    <a:pt x="2077" y="1157"/>
                    <a:pt x="2077" y="1159"/>
                  </a:cubicBezTo>
                  <a:cubicBezTo>
                    <a:pt x="2082" y="1197"/>
                    <a:pt x="2088" y="1207"/>
                    <a:pt x="2090" y="1218"/>
                  </a:cubicBezTo>
                  <a:cubicBezTo>
                    <a:pt x="2091" y="1246"/>
                    <a:pt x="2099" y="1248"/>
                    <a:pt x="2097" y="1251"/>
                  </a:cubicBezTo>
                  <a:cubicBezTo>
                    <a:pt x="2107" y="1277"/>
                    <a:pt x="2103" y="1281"/>
                    <a:pt x="2106" y="1284"/>
                  </a:cubicBezTo>
                  <a:cubicBezTo>
                    <a:pt x="2117" y="1328"/>
                    <a:pt x="2122" y="1338"/>
                    <a:pt x="2126" y="1349"/>
                  </a:cubicBezTo>
                  <a:cubicBezTo>
                    <a:pt x="2132" y="1371"/>
                    <a:pt x="2136" y="1376"/>
                    <a:pt x="2135" y="1382"/>
                  </a:cubicBezTo>
                  <a:cubicBezTo>
                    <a:pt x="2154" y="1416"/>
                    <a:pt x="2163" y="1420"/>
                    <a:pt x="2160" y="1427"/>
                  </a:cubicBezTo>
                  <a:cubicBezTo>
                    <a:pt x="2182" y="1475"/>
                    <a:pt x="2196" y="1475"/>
                    <a:pt x="2191" y="1479"/>
                  </a:cubicBezTo>
                  <a:cubicBezTo>
                    <a:pt x="2199" y="1500"/>
                    <a:pt x="2206" y="1501"/>
                    <a:pt x="2206" y="1504"/>
                  </a:cubicBezTo>
                  <a:cubicBezTo>
                    <a:pt x="2225" y="1535"/>
                    <a:pt x="2224" y="1539"/>
                    <a:pt x="2230" y="1542"/>
                  </a:cubicBezTo>
                  <a:cubicBezTo>
                    <a:pt x="2228" y="1549"/>
                    <a:pt x="2237" y="1551"/>
                    <a:pt x="2235" y="1555"/>
                  </a:cubicBezTo>
                  <a:cubicBezTo>
                    <a:pt x="2149" y="1493"/>
                    <a:pt x="2141" y="1489"/>
                    <a:pt x="2142" y="1483"/>
                  </a:cubicBezTo>
                  <a:cubicBezTo>
                    <a:pt x="2094" y="1431"/>
                    <a:pt x="2090" y="1425"/>
                    <a:pt x="2086" y="1420"/>
                  </a:cubicBezTo>
                  <a:cubicBezTo>
                    <a:pt x="2056" y="1376"/>
                    <a:pt x="2054" y="1364"/>
                    <a:pt x="2048" y="1352"/>
                  </a:cubicBezTo>
                  <a:cubicBezTo>
                    <a:pt x="2029" y="1312"/>
                    <a:pt x="2033" y="1305"/>
                    <a:pt x="2025" y="1300"/>
                  </a:cubicBezTo>
                  <a:cubicBezTo>
                    <a:pt x="2006" y="1263"/>
                    <a:pt x="2010" y="1259"/>
                    <a:pt x="2010" y="1256"/>
                  </a:cubicBezTo>
                  <a:cubicBezTo>
                    <a:pt x="2001" y="1236"/>
                    <a:pt x="2000" y="1233"/>
                    <a:pt x="1998" y="1230"/>
                  </a:cubicBezTo>
                  <a:cubicBezTo>
                    <a:pt x="1985" y="1192"/>
                    <a:pt x="1973" y="1191"/>
                    <a:pt x="1980" y="1187"/>
                  </a:cubicBezTo>
                  <a:cubicBezTo>
                    <a:pt x="1950" y="1133"/>
                    <a:pt x="1946" y="1121"/>
                    <a:pt x="1939" y="1110"/>
                  </a:cubicBezTo>
                  <a:cubicBezTo>
                    <a:pt x="1916" y="1064"/>
                    <a:pt x="1913" y="1062"/>
                    <a:pt x="1910" y="1059"/>
                  </a:cubicBezTo>
                  <a:cubicBezTo>
                    <a:pt x="1878" y="1003"/>
                    <a:pt x="1868" y="998"/>
                    <a:pt x="1868" y="992"/>
                  </a:cubicBezTo>
                  <a:cubicBezTo>
                    <a:pt x="1845" y="965"/>
                    <a:pt x="1841" y="953"/>
                    <a:pt x="1824" y="944"/>
                  </a:cubicBezTo>
                  <a:cubicBezTo>
                    <a:pt x="1803" y="914"/>
                    <a:pt x="1793" y="907"/>
                    <a:pt x="1786" y="900"/>
                  </a:cubicBezTo>
                  <a:cubicBezTo>
                    <a:pt x="1723" y="854"/>
                    <a:pt x="1718" y="846"/>
                    <a:pt x="1715" y="853"/>
                  </a:cubicBezTo>
                  <a:cubicBezTo>
                    <a:pt x="1727" y="868"/>
                    <a:pt x="1731" y="868"/>
                    <a:pt x="1734" y="868"/>
                  </a:cubicBezTo>
                  <a:cubicBezTo>
                    <a:pt x="1771" y="901"/>
                    <a:pt x="1784" y="909"/>
                    <a:pt x="1792" y="918"/>
                  </a:cubicBezTo>
                  <a:cubicBezTo>
                    <a:pt x="1828" y="952"/>
                    <a:pt x="1830" y="962"/>
                    <a:pt x="1841" y="971"/>
                  </a:cubicBezTo>
                  <a:cubicBezTo>
                    <a:pt x="1878" y="1016"/>
                    <a:pt x="1877" y="1021"/>
                    <a:pt x="1883" y="1025"/>
                  </a:cubicBezTo>
                  <a:cubicBezTo>
                    <a:pt x="1891" y="1045"/>
                    <a:pt x="1897" y="1049"/>
                    <a:pt x="1898" y="1054"/>
                  </a:cubicBezTo>
                  <a:cubicBezTo>
                    <a:pt x="1916" y="1087"/>
                    <a:pt x="1923" y="1091"/>
                    <a:pt x="1922" y="1096"/>
                  </a:cubicBezTo>
                  <a:cubicBezTo>
                    <a:pt x="1942" y="1129"/>
                    <a:pt x="1942" y="1134"/>
                    <a:pt x="1947" y="1138"/>
                  </a:cubicBezTo>
                  <a:cubicBezTo>
                    <a:pt x="1957" y="1163"/>
                    <a:pt x="1959" y="1166"/>
                    <a:pt x="1964" y="1168"/>
                  </a:cubicBezTo>
                  <a:cubicBezTo>
                    <a:pt x="1973" y="1208"/>
                    <a:pt x="1985" y="1211"/>
                    <a:pt x="1981" y="1216"/>
                  </a:cubicBezTo>
                  <a:cubicBezTo>
                    <a:pt x="1995" y="1257"/>
                    <a:pt x="2000" y="1261"/>
                    <a:pt x="2004" y="1265"/>
                  </a:cubicBezTo>
                  <a:cubicBezTo>
                    <a:pt x="2015" y="1292"/>
                    <a:pt x="2011" y="1297"/>
                    <a:pt x="2017" y="1300"/>
                  </a:cubicBezTo>
                  <a:cubicBezTo>
                    <a:pt x="2034" y="1342"/>
                    <a:pt x="2039" y="1345"/>
                    <a:pt x="2039" y="1349"/>
                  </a:cubicBezTo>
                  <a:cubicBezTo>
                    <a:pt x="2035" y="1341"/>
                    <a:pt x="2017" y="1324"/>
                    <a:pt x="2011" y="1304"/>
                  </a:cubicBezTo>
                  <a:cubicBezTo>
                    <a:pt x="1989" y="1272"/>
                    <a:pt x="1992" y="1266"/>
                    <a:pt x="1987" y="1262"/>
                  </a:cubicBezTo>
                  <a:cubicBezTo>
                    <a:pt x="1973" y="1239"/>
                    <a:pt x="1973" y="1236"/>
                    <a:pt x="1969" y="1234"/>
                  </a:cubicBezTo>
                  <a:cubicBezTo>
                    <a:pt x="1943" y="1182"/>
                    <a:pt x="1936" y="1173"/>
                    <a:pt x="1933" y="1163"/>
                  </a:cubicBezTo>
                  <a:cubicBezTo>
                    <a:pt x="1911" y="1130"/>
                    <a:pt x="1906" y="1125"/>
                    <a:pt x="1907" y="1119"/>
                  </a:cubicBezTo>
                  <a:cubicBezTo>
                    <a:pt x="1889" y="1094"/>
                    <a:pt x="1882" y="1083"/>
                    <a:pt x="1875" y="1072"/>
                  </a:cubicBezTo>
                  <a:cubicBezTo>
                    <a:pt x="1831" y="999"/>
                    <a:pt x="1817" y="990"/>
                    <a:pt x="1811" y="980"/>
                  </a:cubicBezTo>
                  <a:cubicBezTo>
                    <a:pt x="1769" y="941"/>
                    <a:pt x="1772" y="937"/>
                    <a:pt x="1767" y="935"/>
                  </a:cubicBezTo>
                  <a:cubicBezTo>
                    <a:pt x="1713" y="899"/>
                    <a:pt x="1720" y="901"/>
                    <a:pt x="1723" y="903"/>
                  </a:cubicBezTo>
                  <a:cubicBezTo>
                    <a:pt x="1759" y="934"/>
                    <a:pt x="1769" y="945"/>
                    <a:pt x="1780" y="956"/>
                  </a:cubicBezTo>
                  <a:cubicBezTo>
                    <a:pt x="1802" y="983"/>
                    <a:pt x="1811" y="985"/>
                    <a:pt x="1808" y="988"/>
                  </a:cubicBezTo>
                  <a:cubicBezTo>
                    <a:pt x="1835" y="1031"/>
                    <a:pt x="1838" y="1032"/>
                    <a:pt x="1841" y="1034"/>
                  </a:cubicBezTo>
                  <a:cubicBezTo>
                    <a:pt x="1873" y="1077"/>
                    <a:pt x="1874" y="1086"/>
                    <a:pt x="1879" y="1094"/>
                  </a:cubicBezTo>
                  <a:cubicBezTo>
                    <a:pt x="1914" y="1151"/>
                    <a:pt x="1920" y="1159"/>
                    <a:pt x="1924" y="1168"/>
                  </a:cubicBezTo>
                  <a:cubicBezTo>
                    <a:pt x="1944" y="1210"/>
                    <a:pt x="1955" y="1212"/>
                    <a:pt x="1951" y="1217"/>
                  </a:cubicBezTo>
                  <a:cubicBezTo>
                    <a:pt x="1985" y="1273"/>
                    <a:pt x="1988" y="1281"/>
                    <a:pt x="1993" y="1289"/>
                  </a:cubicBezTo>
                  <a:cubicBezTo>
                    <a:pt x="2021" y="1343"/>
                    <a:pt x="2021" y="1350"/>
                    <a:pt x="2027" y="1349"/>
                  </a:cubicBezTo>
                  <a:cubicBezTo>
                    <a:pt x="2038" y="1375"/>
                    <a:pt x="2045" y="1378"/>
                    <a:pt x="2046" y="1382"/>
                  </a:cubicBezTo>
                  <a:cubicBezTo>
                    <a:pt x="2055" y="1400"/>
                    <a:pt x="2045" y="1394"/>
                    <a:pt x="2044" y="1389"/>
                  </a:cubicBezTo>
                  <a:cubicBezTo>
                    <a:pt x="2031" y="1366"/>
                    <a:pt x="2024" y="1370"/>
                    <a:pt x="2022" y="1364"/>
                  </a:cubicBezTo>
                  <a:cubicBezTo>
                    <a:pt x="1998" y="1322"/>
                    <a:pt x="1989" y="1316"/>
                    <a:pt x="1988" y="1307"/>
                  </a:cubicBezTo>
                  <a:cubicBezTo>
                    <a:pt x="1961" y="1269"/>
                    <a:pt x="1954" y="1254"/>
                    <a:pt x="1945" y="1239"/>
                  </a:cubicBezTo>
                  <a:cubicBezTo>
                    <a:pt x="1926" y="1209"/>
                    <a:pt x="1917" y="1202"/>
                    <a:pt x="1915" y="1193"/>
                  </a:cubicBezTo>
                  <a:cubicBezTo>
                    <a:pt x="1894" y="1164"/>
                    <a:pt x="1896" y="1155"/>
                    <a:pt x="1887" y="1149"/>
                  </a:cubicBezTo>
                  <a:cubicBezTo>
                    <a:pt x="1871" y="1118"/>
                    <a:pt x="1865" y="1110"/>
                    <a:pt x="1861" y="1102"/>
                  </a:cubicBezTo>
                  <a:cubicBezTo>
                    <a:pt x="1827" y="1042"/>
                    <a:pt x="1818" y="1039"/>
                    <a:pt x="1819" y="1035"/>
                  </a:cubicBezTo>
                  <a:cubicBezTo>
                    <a:pt x="1803" y="1017"/>
                    <a:pt x="1808" y="1013"/>
                    <a:pt x="1803" y="1011"/>
                  </a:cubicBezTo>
                  <a:cubicBezTo>
                    <a:pt x="1773" y="975"/>
                    <a:pt x="1776" y="971"/>
                    <a:pt x="1771" y="969"/>
                  </a:cubicBezTo>
                  <a:cubicBezTo>
                    <a:pt x="1756" y="950"/>
                    <a:pt x="1752" y="947"/>
                    <a:pt x="1752" y="943"/>
                  </a:cubicBezTo>
                  <a:cubicBezTo>
                    <a:pt x="1731" y="924"/>
                    <a:pt x="1727" y="921"/>
                    <a:pt x="1723" y="919"/>
                  </a:cubicBezTo>
                  <a:cubicBezTo>
                    <a:pt x="1662" y="878"/>
                    <a:pt x="1656" y="874"/>
                    <a:pt x="1649" y="869"/>
                  </a:cubicBezTo>
                  <a:cubicBezTo>
                    <a:pt x="1637" y="863"/>
                    <a:pt x="1641" y="871"/>
                    <a:pt x="1645" y="872"/>
                  </a:cubicBezTo>
                  <a:cubicBezTo>
                    <a:pt x="1679" y="886"/>
                    <a:pt x="1678" y="900"/>
                    <a:pt x="1682" y="894"/>
                  </a:cubicBezTo>
                  <a:cubicBezTo>
                    <a:pt x="1732" y="936"/>
                    <a:pt x="1753" y="955"/>
                    <a:pt x="1766" y="976"/>
                  </a:cubicBezTo>
                  <a:cubicBezTo>
                    <a:pt x="1797" y="1018"/>
                    <a:pt x="1803" y="1029"/>
                    <a:pt x="1810" y="1040"/>
                  </a:cubicBezTo>
                  <a:cubicBezTo>
                    <a:pt x="1838" y="1089"/>
                    <a:pt x="1846" y="1091"/>
                    <a:pt x="1845" y="1094"/>
                  </a:cubicBezTo>
                  <a:cubicBezTo>
                    <a:pt x="1875" y="1146"/>
                    <a:pt x="1883" y="1156"/>
                    <a:pt x="1891" y="1167"/>
                  </a:cubicBezTo>
                  <a:cubicBezTo>
                    <a:pt x="1915" y="1208"/>
                    <a:pt x="1920" y="1220"/>
                    <a:pt x="1930" y="1230"/>
                  </a:cubicBezTo>
                  <a:cubicBezTo>
                    <a:pt x="1974" y="1305"/>
                    <a:pt x="1982" y="1315"/>
                    <a:pt x="1987" y="1325"/>
                  </a:cubicBezTo>
                  <a:cubicBezTo>
                    <a:pt x="2020" y="1379"/>
                    <a:pt x="2042" y="1399"/>
                    <a:pt x="2058" y="1419"/>
                  </a:cubicBezTo>
                  <a:cubicBezTo>
                    <a:pt x="2089" y="1454"/>
                    <a:pt x="2104" y="1456"/>
                    <a:pt x="2098" y="1462"/>
                  </a:cubicBezTo>
                  <a:cubicBezTo>
                    <a:pt x="2016" y="1395"/>
                    <a:pt x="2015" y="1391"/>
                    <a:pt x="2011" y="1388"/>
                  </a:cubicBezTo>
                  <a:cubicBezTo>
                    <a:pt x="1969" y="1337"/>
                    <a:pt x="1959" y="1330"/>
                    <a:pt x="1958" y="1321"/>
                  </a:cubicBezTo>
                  <a:cubicBezTo>
                    <a:pt x="1925" y="1276"/>
                    <a:pt x="1920" y="1268"/>
                    <a:pt x="1913" y="1260"/>
                  </a:cubicBezTo>
                  <a:cubicBezTo>
                    <a:pt x="1869" y="1201"/>
                    <a:pt x="1870" y="1191"/>
                    <a:pt x="1861" y="1184"/>
                  </a:cubicBezTo>
                  <a:cubicBezTo>
                    <a:pt x="1827" y="1128"/>
                    <a:pt x="1824" y="1123"/>
                    <a:pt x="1820" y="1120"/>
                  </a:cubicBezTo>
                  <a:cubicBezTo>
                    <a:pt x="1802" y="1089"/>
                    <a:pt x="1802" y="1084"/>
                    <a:pt x="1797" y="1080"/>
                  </a:cubicBezTo>
                  <a:cubicBezTo>
                    <a:pt x="1741" y="995"/>
                    <a:pt x="1735" y="987"/>
                    <a:pt x="1728" y="979"/>
                  </a:cubicBezTo>
                  <a:cubicBezTo>
                    <a:pt x="1691" y="937"/>
                    <a:pt x="1678" y="921"/>
                    <a:pt x="1659" y="905"/>
                  </a:cubicBezTo>
                  <a:cubicBezTo>
                    <a:pt x="1554" y="846"/>
                    <a:pt x="1554" y="849"/>
                    <a:pt x="1556" y="847"/>
                  </a:cubicBezTo>
                  <a:cubicBezTo>
                    <a:pt x="1560" y="857"/>
                    <a:pt x="1569" y="867"/>
                    <a:pt x="1585" y="874"/>
                  </a:cubicBezTo>
                  <a:cubicBezTo>
                    <a:pt x="1624" y="914"/>
                    <a:pt x="1639" y="916"/>
                    <a:pt x="1637" y="922"/>
                  </a:cubicBezTo>
                  <a:cubicBezTo>
                    <a:pt x="1667" y="951"/>
                    <a:pt x="1670" y="955"/>
                    <a:pt x="1673" y="959"/>
                  </a:cubicBezTo>
                  <a:cubicBezTo>
                    <a:pt x="1709" y="1006"/>
                    <a:pt x="1713" y="1015"/>
                    <a:pt x="1719" y="1023"/>
                  </a:cubicBezTo>
                  <a:cubicBezTo>
                    <a:pt x="1741" y="1068"/>
                    <a:pt x="1754" y="1071"/>
                    <a:pt x="1749" y="1077"/>
                  </a:cubicBezTo>
                  <a:cubicBezTo>
                    <a:pt x="1656" y="979"/>
                    <a:pt x="1622" y="952"/>
                    <a:pt x="1599" y="933"/>
                  </a:cubicBezTo>
                  <a:cubicBezTo>
                    <a:pt x="1593" y="934"/>
                    <a:pt x="1626" y="961"/>
                    <a:pt x="1655" y="986"/>
                  </a:cubicBezTo>
                  <a:cubicBezTo>
                    <a:pt x="1731" y="1069"/>
                    <a:pt x="1737" y="1071"/>
                    <a:pt x="1736" y="1074"/>
                  </a:cubicBezTo>
                  <a:cubicBezTo>
                    <a:pt x="1754" y="1099"/>
                    <a:pt x="1761" y="1104"/>
                    <a:pt x="1762" y="1109"/>
                  </a:cubicBezTo>
                  <a:cubicBezTo>
                    <a:pt x="1781" y="1149"/>
                    <a:pt x="1795" y="1153"/>
                    <a:pt x="1794" y="1159"/>
                  </a:cubicBezTo>
                  <a:cubicBezTo>
                    <a:pt x="1825" y="1202"/>
                    <a:pt x="1829" y="1214"/>
                    <a:pt x="1837" y="1225"/>
                  </a:cubicBezTo>
                  <a:cubicBezTo>
                    <a:pt x="1876" y="1278"/>
                    <a:pt x="1881" y="1283"/>
                    <a:pt x="1883" y="1289"/>
                  </a:cubicBezTo>
                  <a:cubicBezTo>
                    <a:pt x="1906" y="1314"/>
                    <a:pt x="1904" y="1323"/>
                    <a:pt x="1907" y="1319"/>
                  </a:cubicBezTo>
                  <a:cubicBezTo>
                    <a:pt x="1930" y="1346"/>
                    <a:pt x="1939" y="1347"/>
                    <a:pt x="1936" y="1351"/>
                  </a:cubicBezTo>
                  <a:cubicBezTo>
                    <a:pt x="1900" y="1320"/>
                    <a:pt x="1893" y="1317"/>
                    <a:pt x="1894" y="1312"/>
                  </a:cubicBezTo>
                  <a:cubicBezTo>
                    <a:pt x="1863" y="1278"/>
                    <a:pt x="1854" y="1276"/>
                    <a:pt x="1855" y="1271"/>
                  </a:cubicBezTo>
                  <a:cubicBezTo>
                    <a:pt x="1803" y="1202"/>
                    <a:pt x="1797" y="1195"/>
                    <a:pt x="1790" y="1189"/>
                  </a:cubicBezTo>
                  <a:cubicBezTo>
                    <a:pt x="1759" y="1143"/>
                    <a:pt x="1756" y="1140"/>
                    <a:pt x="1751" y="1137"/>
                  </a:cubicBezTo>
                  <a:cubicBezTo>
                    <a:pt x="1701" y="1071"/>
                    <a:pt x="1685" y="1058"/>
                    <a:pt x="1671" y="1044"/>
                  </a:cubicBezTo>
                  <a:cubicBezTo>
                    <a:pt x="1539" y="936"/>
                    <a:pt x="1534" y="938"/>
                    <a:pt x="1526" y="932"/>
                  </a:cubicBezTo>
                  <a:cubicBezTo>
                    <a:pt x="1506" y="923"/>
                    <a:pt x="1508" y="926"/>
                    <a:pt x="1513" y="928"/>
                  </a:cubicBezTo>
                  <a:cubicBezTo>
                    <a:pt x="1546" y="953"/>
                    <a:pt x="1562" y="959"/>
                    <a:pt x="1571" y="967"/>
                  </a:cubicBezTo>
                  <a:cubicBezTo>
                    <a:pt x="1599" y="992"/>
                    <a:pt x="1613" y="997"/>
                    <a:pt x="1618" y="1006"/>
                  </a:cubicBezTo>
                  <a:cubicBezTo>
                    <a:pt x="1630" y="1020"/>
                    <a:pt x="1644" y="1022"/>
                    <a:pt x="1643" y="1028"/>
                  </a:cubicBezTo>
                  <a:cubicBezTo>
                    <a:pt x="1719" y="1109"/>
                    <a:pt x="1730" y="1117"/>
                    <a:pt x="1732" y="1126"/>
                  </a:cubicBezTo>
                  <a:cubicBezTo>
                    <a:pt x="1700" y="1093"/>
                    <a:pt x="1685" y="1092"/>
                    <a:pt x="1690" y="1088"/>
                  </a:cubicBezTo>
                  <a:cubicBezTo>
                    <a:pt x="1590" y="1025"/>
                    <a:pt x="1574" y="1014"/>
                    <a:pt x="1560" y="1007"/>
                  </a:cubicBezTo>
                  <a:cubicBezTo>
                    <a:pt x="1480" y="980"/>
                    <a:pt x="1476" y="980"/>
                    <a:pt x="1471" y="979"/>
                  </a:cubicBezTo>
                  <a:cubicBezTo>
                    <a:pt x="1398" y="958"/>
                    <a:pt x="1390" y="956"/>
                    <a:pt x="1381" y="953"/>
                  </a:cubicBezTo>
                  <a:cubicBezTo>
                    <a:pt x="1376" y="959"/>
                    <a:pt x="1396" y="964"/>
                    <a:pt x="1416" y="968"/>
                  </a:cubicBezTo>
                  <a:cubicBezTo>
                    <a:pt x="1457" y="983"/>
                    <a:pt x="1467" y="984"/>
                    <a:pt x="1478" y="989"/>
                  </a:cubicBezTo>
                  <a:cubicBezTo>
                    <a:pt x="1494" y="991"/>
                    <a:pt x="1500" y="998"/>
                    <a:pt x="1504" y="996"/>
                  </a:cubicBezTo>
                  <a:cubicBezTo>
                    <a:pt x="1612" y="1047"/>
                    <a:pt x="1625" y="1055"/>
                    <a:pt x="1638" y="1063"/>
                  </a:cubicBezTo>
                  <a:cubicBezTo>
                    <a:pt x="1735" y="1151"/>
                    <a:pt x="1749" y="1157"/>
                    <a:pt x="1748" y="1166"/>
                  </a:cubicBezTo>
                  <a:cubicBezTo>
                    <a:pt x="1633" y="1063"/>
                    <a:pt x="1624" y="1057"/>
                    <a:pt x="1615" y="1051"/>
                  </a:cubicBezTo>
                  <a:cubicBezTo>
                    <a:pt x="1514" y="1008"/>
                    <a:pt x="1509" y="999"/>
                    <a:pt x="1506" y="1002"/>
                  </a:cubicBezTo>
                  <a:cubicBezTo>
                    <a:pt x="1476" y="994"/>
                    <a:pt x="1472" y="991"/>
                    <a:pt x="1468" y="992"/>
                  </a:cubicBezTo>
                  <a:cubicBezTo>
                    <a:pt x="1584" y="1043"/>
                    <a:pt x="1587" y="1045"/>
                    <a:pt x="1601" y="1052"/>
                  </a:cubicBezTo>
                  <a:cubicBezTo>
                    <a:pt x="1706" y="1133"/>
                    <a:pt x="1710" y="1139"/>
                    <a:pt x="1718" y="1143"/>
                  </a:cubicBezTo>
                  <a:cubicBezTo>
                    <a:pt x="1778" y="1205"/>
                    <a:pt x="1776" y="1209"/>
                    <a:pt x="1782" y="1212"/>
                  </a:cubicBezTo>
                  <a:cubicBezTo>
                    <a:pt x="1800" y="1238"/>
                    <a:pt x="1812" y="1240"/>
                    <a:pt x="1808" y="1245"/>
                  </a:cubicBezTo>
                  <a:cubicBezTo>
                    <a:pt x="1776" y="1217"/>
                    <a:pt x="1770" y="1209"/>
                    <a:pt x="1763" y="1202"/>
                  </a:cubicBezTo>
                  <a:cubicBezTo>
                    <a:pt x="1740" y="1177"/>
                    <a:pt x="1726" y="1176"/>
                    <a:pt x="1730" y="1172"/>
                  </a:cubicBezTo>
                  <a:cubicBezTo>
                    <a:pt x="1613" y="1101"/>
                    <a:pt x="1598" y="1092"/>
                    <a:pt x="1584" y="1085"/>
                  </a:cubicBezTo>
                  <a:cubicBezTo>
                    <a:pt x="1549" y="1071"/>
                    <a:pt x="1544" y="1063"/>
                    <a:pt x="1541" y="1070"/>
                  </a:cubicBezTo>
                  <a:cubicBezTo>
                    <a:pt x="1611" y="1107"/>
                    <a:pt x="1612" y="1109"/>
                    <a:pt x="1613" y="1108"/>
                  </a:cubicBezTo>
                  <a:cubicBezTo>
                    <a:pt x="1644" y="1126"/>
                    <a:pt x="1655" y="1131"/>
                    <a:pt x="1665" y="1140"/>
                  </a:cubicBezTo>
                  <a:cubicBezTo>
                    <a:pt x="1720" y="1178"/>
                    <a:pt x="1724" y="1181"/>
                    <a:pt x="1722" y="1185"/>
                  </a:cubicBezTo>
                  <a:cubicBezTo>
                    <a:pt x="1490" y="1066"/>
                    <a:pt x="1458" y="1045"/>
                    <a:pt x="1426" y="1030"/>
                  </a:cubicBezTo>
                  <a:cubicBezTo>
                    <a:pt x="1415" y="1028"/>
                    <a:pt x="1420" y="1032"/>
                    <a:pt x="1426" y="1035"/>
                  </a:cubicBezTo>
                  <a:cubicBezTo>
                    <a:pt x="1474" y="1061"/>
                    <a:pt x="1486" y="1073"/>
                    <a:pt x="1507" y="1079"/>
                  </a:cubicBezTo>
                  <a:cubicBezTo>
                    <a:pt x="1681" y="1171"/>
                    <a:pt x="1693" y="1179"/>
                    <a:pt x="1704" y="1184"/>
                  </a:cubicBezTo>
                  <a:cubicBezTo>
                    <a:pt x="1769" y="1234"/>
                    <a:pt x="1783" y="1234"/>
                    <a:pt x="1778" y="1238"/>
                  </a:cubicBezTo>
                  <a:cubicBezTo>
                    <a:pt x="1658" y="1184"/>
                    <a:pt x="1628" y="1171"/>
                    <a:pt x="1597" y="1152"/>
                  </a:cubicBezTo>
                  <a:cubicBezTo>
                    <a:pt x="1495" y="1094"/>
                    <a:pt x="1466" y="1065"/>
                    <a:pt x="1423" y="1044"/>
                  </a:cubicBezTo>
                  <a:cubicBezTo>
                    <a:pt x="1398" y="1020"/>
                    <a:pt x="1389" y="1019"/>
                    <a:pt x="1392" y="1015"/>
                  </a:cubicBezTo>
                  <a:cubicBezTo>
                    <a:pt x="1361" y="983"/>
                    <a:pt x="1355" y="981"/>
                    <a:pt x="1356" y="978"/>
                  </a:cubicBezTo>
                  <a:cubicBezTo>
                    <a:pt x="1346" y="964"/>
                    <a:pt x="1338" y="961"/>
                    <a:pt x="1338" y="963"/>
                  </a:cubicBezTo>
                  <a:cubicBezTo>
                    <a:pt x="1454" y="1072"/>
                    <a:pt x="1493" y="1098"/>
                    <a:pt x="1523" y="1121"/>
                  </a:cubicBezTo>
                  <a:cubicBezTo>
                    <a:pt x="1580" y="1157"/>
                    <a:pt x="1591" y="1154"/>
                    <a:pt x="1593" y="1162"/>
                  </a:cubicBezTo>
                  <a:cubicBezTo>
                    <a:pt x="1662" y="1192"/>
                    <a:pt x="1669" y="1203"/>
                    <a:pt x="1673" y="1199"/>
                  </a:cubicBezTo>
                  <a:cubicBezTo>
                    <a:pt x="1595" y="1181"/>
                    <a:pt x="1571" y="1171"/>
                    <a:pt x="1548" y="1163"/>
                  </a:cubicBezTo>
                  <a:cubicBezTo>
                    <a:pt x="1408" y="1102"/>
                    <a:pt x="1396" y="1107"/>
                    <a:pt x="1398" y="1100"/>
                  </a:cubicBezTo>
                  <a:cubicBezTo>
                    <a:pt x="1459" y="1134"/>
                    <a:pt x="1467" y="1147"/>
                    <a:pt x="1471" y="1144"/>
                  </a:cubicBezTo>
                  <a:cubicBezTo>
                    <a:pt x="1528" y="1162"/>
                    <a:pt x="1531" y="1166"/>
                    <a:pt x="1534" y="1168"/>
                  </a:cubicBezTo>
                  <a:cubicBezTo>
                    <a:pt x="1553" y="1169"/>
                    <a:pt x="1558" y="1177"/>
                    <a:pt x="1561" y="1178"/>
                  </a:cubicBezTo>
                  <a:cubicBezTo>
                    <a:pt x="1583" y="1180"/>
                    <a:pt x="1591" y="1190"/>
                    <a:pt x="1597" y="1188"/>
                  </a:cubicBezTo>
                  <a:cubicBezTo>
                    <a:pt x="1670" y="1212"/>
                    <a:pt x="1674" y="1217"/>
                    <a:pt x="1676" y="1215"/>
                  </a:cubicBezTo>
                  <a:cubicBezTo>
                    <a:pt x="1713" y="1228"/>
                    <a:pt x="1719" y="1232"/>
                    <a:pt x="1733" y="1235"/>
                  </a:cubicBezTo>
                  <a:cubicBezTo>
                    <a:pt x="1830" y="1279"/>
                    <a:pt x="1840" y="1286"/>
                    <a:pt x="1839" y="1292"/>
                  </a:cubicBezTo>
                  <a:cubicBezTo>
                    <a:pt x="1727" y="1244"/>
                    <a:pt x="1716" y="1241"/>
                    <a:pt x="1704" y="1239"/>
                  </a:cubicBezTo>
                  <a:cubicBezTo>
                    <a:pt x="1624" y="1217"/>
                    <a:pt x="1613" y="1215"/>
                    <a:pt x="1601" y="1212"/>
                  </a:cubicBezTo>
                  <a:cubicBezTo>
                    <a:pt x="1554" y="1196"/>
                    <a:pt x="1543" y="1195"/>
                    <a:pt x="1531" y="1192"/>
                  </a:cubicBezTo>
                  <a:cubicBezTo>
                    <a:pt x="1395" y="1115"/>
                    <a:pt x="1391" y="1117"/>
                    <a:pt x="1388" y="1115"/>
                  </a:cubicBezTo>
                  <a:cubicBezTo>
                    <a:pt x="1372" y="1109"/>
                    <a:pt x="1376" y="1100"/>
                    <a:pt x="1373" y="1099"/>
                  </a:cubicBezTo>
                  <a:cubicBezTo>
                    <a:pt x="1364" y="1091"/>
                    <a:pt x="1362" y="1092"/>
                    <a:pt x="1364" y="1093"/>
                  </a:cubicBezTo>
                  <a:cubicBezTo>
                    <a:pt x="1371" y="1109"/>
                    <a:pt x="1380" y="1110"/>
                    <a:pt x="1382" y="1113"/>
                  </a:cubicBezTo>
                  <a:cubicBezTo>
                    <a:pt x="1432" y="1150"/>
                    <a:pt x="1443" y="1160"/>
                    <a:pt x="1451" y="1162"/>
                  </a:cubicBezTo>
                  <a:cubicBezTo>
                    <a:pt x="1484" y="1187"/>
                    <a:pt x="1489" y="1191"/>
                    <a:pt x="1491" y="1189"/>
                  </a:cubicBezTo>
                  <a:cubicBezTo>
                    <a:pt x="1554" y="1222"/>
                    <a:pt x="1574" y="1230"/>
                    <a:pt x="1599" y="1239"/>
                  </a:cubicBezTo>
                  <a:cubicBezTo>
                    <a:pt x="1637" y="1245"/>
                    <a:pt x="1643" y="1252"/>
                    <a:pt x="1649" y="1252"/>
                  </a:cubicBezTo>
                  <a:cubicBezTo>
                    <a:pt x="1743" y="1278"/>
                    <a:pt x="1753" y="1282"/>
                    <a:pt x="1762" y="1285"/>
                  </a:cubicBezTo>
                  <a:cubicBezTo>
                    <a:pt x="1812" y="1300"/>
                    <a:pt x="1833" y="1307"/>
                    <a:pt x="1853" y="1314"/>
                  </a:cubicBezTo>
                  <a:cubicBezTo>
                    <a:pt x="1920" y="1357"/>
                    <a:pt x="1927" y="1352"/>
                    <a:pt x="1924" y="1357"/>
                  </a:cubicBezTo>
                  <a:cubicBezTo>
                    <a:pt x="1927" y="1360"/>
                    <a:pt x="1919" y="1361"/>
                    <a:pt x="1908" y="1353"/>
                  </a:cubicBezTo>
                  <a:cubicBezTo>
                    <a:pt x="1858" y="1326"/>
                    <a:pt x="1853" y="1327"/>
                    <a:pt x="1849" y="1325"/>
                  </a:cubicBezTo>
                  <a:cubicBezTo>
                    <a:pt x="1818" y="1312"/>
                    <a:pt x="1812" y="1307"/>
                    <a:pt x="1808" y="1308"/>
                  </a:cubicBezTo>
                  <a:cubicBezTo>
                    <a:pt x="1788" y="1302"/>
                    <a:pt x="1783" y="1302"/>
                    <a:pt x="1778" y="1301"/>
                  </a:cubicBezTo>
                  <a:cubicBezTo>
                    <a:pt x="1716" y="1285"/>
                    <a:pt x="1712" y="1289"/>
                    <a:pt x="1707" y="1285"/>
                  </a:cubicBezTo>
                  <a:cubicBezTo>
                    <a:pt x="1658" y="1272"/>
                    <a:pt x="1654" y="1275"/>
                    <a:pt x="1650" y="1273"/>
                  </a:cubicBezTo>
                  <a:cubicBezTo>
                    <a:pt x="1601" y="1263"/>
                    <a:pt x="1597" y="1262"/>
                    <a:pt x="1592" y="1261"/>
                  </a:cubicBezTo>
                  <a:cubicBezTo>
                    <a:pt x="1539" y="1252"/>
                    <a:pt x="1530" y="1249"/>
                    <a:pt x="1520" y="1244"/>
                  </a:cubicBezTo>
                  <a:cubicBezTo>
                    <a:pt x="1470" y="1230"/>
                    <a:pt x="1451" y="1225"/>
                    <a:pt x="1431" y="1217"/>
                  </a:cubicBezTo>
                  <a:cubicBezTo>
                    <a:pt x="1385" y="1181"/>
                    <a:pt x="1380" y="1176"/>
                    <a:pt x="1376" y="1180"/>
                  </a:cubicBezTo>
                  <a:cubicBezTo>
                    <a:pt x="1388" y="1194"/>
                    <a:pt x="1396" y="1197"/>
                    <a:pt x="1396" y="1201"/>
                  </a:cubicBezTo>
                  <a:cubicBezTo>
                    <a:pt x="1320" y="1167"/>
                    <a:pt x="1362" y="1186"/>
                    <a:pt x="1393" y="1207"/>
                  </a:cubicBezTo>
                  <a:cubicBezTo>
                    <a:pt x="1445" y="1237"/>
                    <a:pt x="1456" y="1244"/>
                    <a:pt x="1466" y="1250"/>
                  </a:cubicBezTo>
                  <a:cubicBezTo>
                    <a:pt x="1613" y="1319"/>
                    <a:pt x="1623" y="1321"/>
                    <a:pt x="1633" y="1325"/>
                  </a:cubicBezTo>
                  <a:cubicBezTo>
                    <a:pt x="1658" y="1334"/>
                    <a:pt x="1660" y="1328"/>
                    <a:pt x="1663" y="1332"/>
                  </a:cubicBezTo>
                  <a:cubicBezTo>
                    <a:pt x="1697" y="1345"/>
                    <a:pt x="1705" y="1344"/>
                    <a:pt x="1713" y="1347"/>
                  </a:cubicBezTo>
                  <a:cubicBezTo>
                    <a:pt x="1775" y="1364"/>
                    <a:pt x="1786" y="1363"/>
                    <a:pt x="1798" y="1369"/>
                  </a:cubicBezTo>
                  <a:cubicBezTo>
                    <a:pt x="1835" y="1378"/>
                    <a:pt x="1837" y="1380"/>
                    <a:pt x="1839" y="1378"/>
                  </a:cubicBezTo>
                  <a:cubicBezTo>
                    <a:pt x="1867" y="1394"/>
                    <a:pt x="1875" y="1389"/>
                    <a:pt x="1885" y="1396"/>
                  </a:cubicBezTo>
                  <a:cubicBezTo>
                    <a:pt x="1931" y="1407"/>
                    <a:pt x="1938" y="1414"/>
                    <a:pt x="1942" y="1413"/>
                  </a:cubicBezTo>
                  <a:cubicBezTo>
                    <a:pt x="2031" y="1454"/>
                    <a:pt x="2036" y="1457"/>
                    <a:pt x="2041" y="1460"/>
                  </a:cubicBezTo>
                  <a:cubicBezTo>
                    <a:pt x="2037" y="1459"/>
                    <a:pt x="2036" y="1469"/>
                    <a:pt x="2031" y="1464"/>
                  </a:cubicBezTo>
                  <a:cubicBezTo>
                    <a:pt x="1999" y="1445"/>
                    <a:pt x="1995" y="1443"/>
                    <a:pt x="1992" y="1441"/>
                  </a:cubicBezTo>
                  <a:cubicBezTo>
                    <a:pt x="1941" y="1420"/>
                    <a:pt x="1938" y="1417"/>
                    <a:pt x="1935" y="1419"/>
                  </a:cubicBezTo>
                  <a:cubicBezTo>
                    <a:pt x="1884" y="1400"/>
                    <a:pt x="1874" y="1398"/>
                    <a:pt x="1863" y="1394"/>
                  </a:cubicBezTo>
                  <a:cubicBezTo>
                    <a:pt x="1838" y="1392"/>
                    <a:pt x="1834" y="1387"/>
                    <a:pt x="1832" y="1389"/>
                  </a:cubicBezTo>
                  <a:cubicBezTo>
                    <a:pt x="1781" y="1383"/>
                    <a:pt x="1776" y="1380"/>
                    <a:pt x="1770" y="1380"/>
                  </a:cubicBezTo>
                  <a:cubicBezTo>
                    <a:pt x="1704" y="1367"/>
                    <a:pt x="1696" y="1369"/>
                    <a:pt x="1687" y="1363"/>
                  </a:cubicBezTo>
                  <a:cubicBezTo>
                    <a:pt x="1626" y="1352"/>
                    <a:pt x="1616" y="1344"/>
                    <a:pt x="1608" y="1348"/>
                  </a:cubicBezTo>
                  <a:cubicBezTo>
                    <a:pt x="1517" y="1321"/>
                    <a:pt x="1500" y="1313"/>
                    <a:pt x="1484" y="1310"/>
                  </a:cubicBezTo>
                  <a:cubicBezTo>
                    <a:pt x="1442" y="1294"/>
                    <a:pt x="1443" y="1279"/>
                    <a:pt x="1440" y="1286"/>
                  </a:cubicBezTo>
                  <a:cubicBezTo>
                    <a:pt x="1401" y="1263"/>
                    <a:pt x="1398" y="1259"/>
                    <a:pt x="1395" y="1255"/>
                  </a:cubicBezTo>
                  <a:cubicBezTo>
                    <a:pt x="1388" y="1261"/>
                    <a:pt x="1392" y="1264"/>
                    <a:pt x="1395" y="1266"/>
                  </a:cubicBezTo>
                  <a:cubicBezTo>
                    <a:pt x="1418" y="1280"/>
                    <a:pt x="1427" y="1287"/>
                    <a:pt x="1435" y="1293"/>
                  </a:cubicBezTo>
                  <a:cubicBezTo>
                    <a:pt x="1531" y="1334"/>
                    <a:pt x="1541" y="1338"/>
                    <a:pt x="1552" y="1342"/>
                  </a:cubicBezTo>
                  <a:cubicBezTo>
                    <a:pt x="1588" y="1352"/>
                    <a:pt x="1593" y="1352"/>
                    <a:pt x="1598" y="1351"/>
                  </a:cubicBezTo>
                  <a:cubicBezTo>
                    <a:pt x="1678" y="1371"/>
                    <a:pt x="1679" y="1372"/>
                    <a:pt x="1681" y="1372"/>
                  </a:cubicBezTo>
                  <a:cubicBezTo>
                    <a:pt x="1711" y="1375"/>
                    <a:pt x="1714" y="1380"/>
                    <a:pt x="1716" y="1378"/>
                  </a:cubicBezTo>
                  <a:cubicBezTo>
                    <a:pt x="1751" y="1385"/>
                    <a:pt x="1761" y="1383"/>
                    <a:pt x="1772" y="1389"/>
                  </a:cubicBezTo>
                  <a:cubicBezTo>
                    <a:pt x="1792" y="1392"/>
                    <a:pt x="1797" y="1390"/>
                    <a:pt x="1803" y="1394"/>
                  </a:cubicBezTo>
                  <a:cubicBezTo>
                    <a:pt x="1822" y="1393"/>
                    <a:pt x="1828" y="1396"/>
                    <a:pt x="1833" y="1395"/>
                  </a:cubicBezTo>
                  <a:cubicBezTo>
                    <a:pt x="1885" y="1410"/>
                    <a:pt x="1890" y="1407"/>
                    <a:pt x="1896" y="1411"/>
                  </a:cubicBezTo>
                  <a:cubicBezTo>
                    <a:pt x="1999" y="1451"/>
                    <a:pt x="2003" y="1453"/>
                    <a:pt x="2007" y="1456"/>
                  </a:cubicBezTo>
                  <a:cubicBezTo>
                    <a:pt x="1978" y="1460"/>
                    <a:pt x="1974" y="1455"/>
                    <a:pt x="1971" y="1456"/>
                  </a:cubicBezTo>
                  <a:cubicBezTo>
                    <a:pt x="1945" y="1454"/>
                    <a:pt x="1942" y="1456"/>
                    <a:pt x="1938" y="1454"/>
                  </a:cubicBezTo>
                  <a:cubicBezTo>
                    <a:pt x="1874" y="1447"/>
                    <a:pt x="1868" y="1443"/>
                    <a:pt x="1863" y="1444"/>
                  </a:cubicBezTo>
                  <a:cubicBezTo>
                    <a:pt x="1819" y="1439"/>
                    <a:pt x="1815" y="1436"/>
                    <a:pt x="1811" y="1433"/>
                  </a:cubicBezTo>
                  <a:cubicBezTo>
                    <a:pt x="1789" y="1430"/>
                    <a:pt x="1787" y="1433"/>
                    <a:pt x="1784" y="1433"/>
                  </a:cubicBezTo>
                  <a:cubicBezTo>
                    <a:pt x="1751" y="1426"/>
                    <a:pt x="1744" y="1421"/>
                    <a:pt x="1739" y="1422"/>
                  </a:cubicBezTo>
                  <a:cubicBezTo>
                    <a:pt x="1686" y="1417"/>
                    <a:pt x="1679" y="1408"/>
                    <a:pt x="1675" y="1413"/>
                  </a:cubicBezTo>
                  <a:cubicBezTo>
                    <a:pt x="1595" y="1398"/>
                    <a:pt x="1585" y="1392"/>
                    <a:pt x="1576" y="1392"/>
                  </a:cubicBezTo>
                  <a:cubicBezTo>
                    <a:pt x="1553" y="1385"/>
                    <a:pt x="1550" y="1381"/>
                    <a:pt x="1548" y="1383"/>
                  </a:cubicBezTo>
                  <a:cubicBezTo>
                    <a:pt x="1463" y="1355"/>
                    <a:pt x="1463" y="1351"/>
                    <a:pt x="1464" y="1351"/>
                  </a:cubicBezTo>
                  <a:cubicBezTo>
                    <a:pt x="1450" y="1345"/>
                    <a:pt x="1448" y="1346"/>
                    <a:pt x="1447" y="1345"/>
                  </a:cubicBezTo>
                  <a:cubicBezTo>
                    <a:pt x="1415" y="1330"/>
                    <a:pt x="1410" y="1322"/>
                    <a:pt x="1406" y="1321"/>
                  </a:cubicBezTo>
                  <a:cubicBezTo>
                    <a:pt x="1355" y="1287"/>
                    <a:pt x="1356" y="1284"/>
                    <a:pt x="1353" y="1283"/>
                  </a:cubicBezTo>
                  <a:cubicBezTo>
                    <a:pt x="1333" y="1278"/>
                    <a:pt x="1340" y="1285"/>
                    <a:pt x="1347" y="1292"/>
                  </a:cubicBezTo>
                  <a:cubicBezTo>
                    <a:pt x="1420" y="1336"/>
                    <a:pt x="1416" y="1338"/>
                    <a:pt x="1421" y="1341"/>
                  </a:cubicBezTo>
                  <a:cubicBezTo>
                    <a:pt x="1509" y="1376"/>
                    <a:pt x="1517" y="1384"/>
                    <a:pt x="1522" y="1382"/>
                  </a:cubicBezTo>
                  <a:cubicBezTo>
                    <a:pt x="1562" y="1395"/>
                    <a:pt x="1565" y="1399"/>
                    <a:pt x="1568" y="1397"/>
                  </a:cubicBezTo>
                  <a:cubicBezTo>
                    <a:pt x="1674" y="1420"/>
                    <a:pt x="1698" y="1425"/>
                    <a:pt x="1721" y="1426"/>
                  </a:cubicBezTo>
                  <a:cubicBezTo>
                    <a:pt x="1801" y="1443"/>
                    <a:pt x="1807" y="1442"/>
                    <a:pt x="1813" y="1442"/>
                  </a:cubicBezTo>
                  <a:cubicBezTo>
                    <a:pt x="1852" y="1449"/>
                    <a:pt x="1855" y="1450"/>
                    <a:pt x="1859" y="1452"/>
                  </a:cubicBezTo>
                  <a:cubicBezTo>
                    <a:pt x="1837" y="1448"/>
                    <a:pt x="1830" y="1450"/>
                    <a:pt x="1824" y="1452"/>
                  </a:cubicBezTo>
                  <a:cubicBezTo>
                    <a:pt x="1757" y="1449"/>
                    <a:pt x="1734" y="1451"/>
                    <a:pt x="1711" y="1453"/>
                  </a:cubicBezTo>
                  <a:cubicBezTo>
                    <a:pt x="1629" y="1452"/>
                    <a:pt x="1626" y="1453"/>
                    <a:pt x="1623" y="1452"/>
                  </a:cubicBezTo>
                  <a:cubicBezTo>
                    <a:pt x="1594" y="1449"/>
                    <a:pt x="1592" y="1455"/>
                    <a:pt x="1588" y="1449"/>
                  </a:cubicBezTo>
                  <a:cubicBezTo>
                    <a:pt x="1558" y="1449"/>
                    <a:pt x="1556" y="1455"/>
                    <a:pt x="1551" y="1449"/>
                  </a:cubicBezTo>
                  <a:cubicBezTo>
                    <a:pt x="1514" y="1450"/>
                    <a:pt x="1511" y="1451"/>
                    <a:pt x="1508" y="1451"/>
                  </a:cubicBezTo>
                  <a:cubicBezTo>
                    <a:pt x="1530" y="1456"/>
                    <a:pt x="1538" y="1456"/>
                    <a:pt x="1547" y="1456"/>
                  </a:cubicBezTo>
                  <a:cubicBezTo>
                    <a:pt x="1589" y="1457"/>
                    <a:pt x="1593" y="1455"/>
                    <a:pt x="1597" y="1458"/>
                  </a:cubicBezTo>
                  <a:cubicBezTo>
                    <a:pt x="1652" y="1460"/>
                    <a:pt x="1656" y="1458"/>
                    <a:pt x="1661" y="1461"/>
                  </a:cubicBezTo>
                  <a:cubicBezTo>
                    <a:pt x="1691" y="1465"/>
                    <a:pt x="1694" y="1456"/>
                    <a:pt x="1700" y="1461"/>
                  </a:cubicBezTo>
                  <a:cubicBezTo>
                    <a:pt x="1767" y="1462"/>
                    <a:pt x="1783" y="1458"/>
                    <a:pt x="1800" y="1460"/>
                  </a:cubicBezTo>
                  <a:cubicBezTo>
                    <a:pt x="1835" y="1463"/>
                    <a:pt x="1842" y="1458"/>
                    <a:pt x="1851" y="1462"/>
                  </a:cubicBezTo>
                  <a:cubicBezTo>
                    <a:pt x="1975" y="1466"/>
                    <a:pt x="1981" y="1468"/>
                    <a:pt x="1986" y="1468"/>
                  </a:cubicBezTo>
                  <a:cubicBezTo>
                    <a:pt x="2043" y="1476"/>
                    <a:pt x="2049" y="1484"/>
                    <a:pt x="2051" y="1480"/>
                  </a:cubicBezTo>
                  <a:cubicBezTo>
                    <a:pt x="2067" y="1483"/>
                    <a:pt x="2072" y="1485"/>
                    <a:pt x="2076" y="1483"/>
                  </a:cubicBezTo>
                  <a:cubicBezTo>
                    <a:pt x="2092" y="1492"/>
                    <a:pt x="2084" y="1491"/>
                    <a:pt x="2077" y="1489"/>
                  </a:cubicBezTo>
                  <a:cubicBezTo>
                    <a:pt x="2055" y="1485"/>
                    <a:pt x="2055" y="1487"/>
                    <a:pt x="2053" y="1486"/>
                  </a:cubicBezTo>
                  <a:cubicBezTo>
                    <a:pt x="2032" y="1484"/>
                    <a:pt x="2026" y="1484"/>
                    <a:pt x="2019" y="1482"/>
                  </a:cubicBezTo>
                  <a:cubicBezTo>
                    <a:pt x="1963" y="1482"/>
                    <a:pt x="1944" y="1478"/>
                    <a:pt x="1926" y="1480"/>
                  </a:cubicBezTo>
                  <a:cubicBezTo>
                    <a:pt x="1879" y="1484"/>
                    <a:pt x="1873" y="1478"/>
                    <a:pt x="1869" y="1479"/>
                  </a:cubicBezTo>
                  <a:cubicBezTo>
                    <a:pt x="1796" y="1483"/>
                    <a:pt x="1792" y="1486"/>
                    <a:pt x="1787" y="1488"/>
                  </a:cubicBezTo>
                  <a:cubicBezTo>
                    <a:pt x="1750" y="1488"/>
                    <a:pt x="1749" y="1489"/>
                    <a:pt x="1746" y="1487"/>
                  </a:cubicBezTo>
                  <a:cubicBezTo>
                    <a:pt x="1713" y="1486"/>
                    <a:pt x="1709" y="1490"/>
                    <a:pt x="1704" y="1487"/>
                  </a:cubicBezTo>
                  <a:cubicBezTo>
                    <a:pt x="1665" y="1483"/>
                    <a:pt x="1656" y="1486"/>
                    <a:pt x="1646" y="1483"/>
                  </a:cubicBezTo>
                  <a:cubicBezTo>
                    <a:pt x="1584" y="1471"/>
                    <a:pt x="1580" y="1476"/>
                    <a:pt x="1575" y="1472"/>
                  </a:cubicBezTo>
                  <a:cubicBezTo>
                    <a:pt x="1541" y="1469"/>
                    <a:pt x="1534" y="1456"/>
                    <a:pt x="1531" y="1464"/>
                  </a:cubicBezTo>
                  <a:cubicBezTo>
                    <a:pt x="1597" y="1481"/>
                    <a:pt x="1605" y="1487"/>
                    <a:pt x="1611" y="1486"/>
                  </a:cubicBezTo>
                  <a:cubicBezTo>
                    <a:pt x="1675" y="1492"/>
                    <a:pt x="1682" y="1493"/>
                    <a:pt x="1690" y="1496"/>
                  </a:cubicBezTo>
                  <a:cubicBezTo>
                    <a:pt x="1763" y="1494"/>
                    <a:pt x="1782" y="1497"/>
                    <a:pt x="1799" y="1493"/>
                  </a:cubicBezTo>
                  <a:cubicBezTo>
                    <a:pt x="1835" y="1494"/>
                    <a:pt x="1837" y="1491"/>
                    <a:pt x="1840" y="1491"/>
                  </a:cubicBezTo>
                  <a:cubicBezTo>
                    <a:pt x="1884" y="1487"/>
                    <a:pt x="1890" y="1489"/>
                    <a:pt x="1894" y="1488"/>
                  </a:cubicBezTo>
                  <a:cubicBezTo>
                    <a:pt x="1945" y="1491"/>
                    <a:pt x="1954" y="1487"/>
                    <a:pt x="1964" y="1490"/>
                  </a:cubicBezTo>
                  <a:cubicBezTo>
                    <a:pt x="2004" y="1490"/>
                    <a:pt x="2005" y="1488"/>
                    <a:pt x="2008" y="1491"/>
                  </a:cubicBezTo>
                  <a:cubicBezTo>
                    <a:pt x="2048" y="1493"/>
                    <a:pt x="2052" y="1493"/>
                    <a:pt x="2058" y="1498"/>
                  </a:cubicBezTo>
                  <a:cubicBezTo>
                    <a:pt x="2090" y="1498"/>
                    <a:pt x="2095" y="1503"/>
                    <a:pt x="2100" y="1502"/>
                  </a:cubicBezTo>
                  <a:cubicBezTo>
                    <a:pt x="2134" y="1513"/>
                    <a:pt x="2137" y="1511"/>
                    <a:pt x="2140" y="1513"/>
                  </a:cubicBezTo>
                  <a:cubicBezTo>
                    <a:pt x="2136" y="1522"/>
                    <a:pt x="2130" y="1516"/>
                    <a:pt x="2124" y="1513"/>
                  </a:cubicBezTo>
                  <a:cubicBezTo>
                    <a:pt x="2095" y="1514"/>
                    <a:pt x="2091" y="1516"/>
                    <a:pt x="2087" y="1514"/>
                  </a:cubicBezTo>
                  <a:cubicBezTo>
                    <a:pt x="2066" y="1517"/>
                    <a:pt x="2056" y="1511"/>
                    <a:pt x="2049" y="1515"/>
                  </a:cubicBezTo>
                  <a:cubicBezTo>
                    <a:pt x="1957" y="1511"/>
                    <a:pt x="1954" y="1522"/>
                    <a:pt x="1948" y="1514"/>
                  </a:cubicBezTo>
                  <a:cubicBezTo>
                    <a:pt x="1899" y="1520"/>
                    <a:pt x="1895" y="1519"/>
                    <a:pt x="1891" y="1520"/>
                  </a:cubicBezTo>
                  <a:cubicBezTo>
                    <a:pt x="1864" y="1522"/>
                    <a:pt x="1861" y="1528"/>
                    <a:pt x="1856" y="1526"/>
                  </a:cubicBezTo>
                  <a:cubicBezTo>
                    <a:pt x="1802" y="1532"/>
                    <a:pt x="1794" y="1529"/>
                    <a:pt x="1787" y="1532"/>
                  </a:cubicBezTo>
                  <a:cubicBezTo>
                    <a:pt x="1755" y="1532"/>
                    <a:pt x="1747" y="1531"/>
                    <a:pt x="1739" y="1532"/>
                  </a:cubicBezTo>
                  <a:cubicBezTo>
                    <a:pt x="1718" y="1533"/>
                    <a:pt x="1717" y="1537"/>
                    <a:pt x="1720" y="1534"/>
                  </a:cubicBezTo>
                  <a:cubicBezTo>
                    <a:pt x="1742" y="1532"/>
                    <a:pt x="1748" y="1538"/>
                    <a:pt x="1752" y="1537"/>
                  </a:cubicBezTo>
                  <a:cubicBezTo>
                    <a:pt x="1795" y="1537"/>
                    <a:pt x="1804" y="1537"/>
                    <a:pt x="1813" y="1536"/>
                  </a:cubicBezTo>
                  <a:cubicBezTo>
                    <a:pt x="1854" y="1530"/>
                    <a:pt x="1860" y="1537"/>
                    <a:pt x="1864" y="1534"/>
                  </a:cubicBezTo>
                  <a:cubicBezTo>
                    <a:pt x="1892" y="1526"/>
                    <a:pt x="1897" y="1530"/>
                    <a:pt x="1900" y="1526"/>
                  </a:cubicBezTo>
                  <a:cubicBezTo>
                    <a:pt x="1931" y="1525"/>
                    <a:pt x="1934" y="1528"/>
                    <a:pt x="1937" y="1527"/>
                  </a:cubicBezTo>
                  <a:cubicBezTo>
                    <a:pt x="1965" y="1526"/>
                    <a:pt x="1970" y="1522"/>
                    <a:pt x="1975" y="1524"/>
                  </a:cubicBezTo>
                  <a:cubicBezTo>
                    <a:pt x="2011" y="1518"/>
                    <a:pt x="2018" y="1528"/>
                    <a:pt x="2022" y="1521"/>
                  </a:cubicBezTo>
                  <a:cubicBezTo>
                    <a:pt x="2075" y="1522"/>
                    <a:pt x="2080" y="1523"/>
                    <a:pt x="2085" y="1524"/>
                  </a:cubicBezTo>
                  <a:cubicBezTo>
                    <a:pt x="2106" y="1524"/>
                    <a:pt x="2111" y="1524"/>
                    <a:pt x="2117" y="1524"/>
                  </a:cubicBezTo>
                  <a:cubicBezTo>
                    <a:pt x="2143" y="1525"/>
                    <a:pt x="2155" y="1533"/>
                    <a:pt x="2166" y="1533"/>
                  </a:cubicBezTo>
                  <a:cubicBezTo>
                    <a:pt x="2203" y="1551"/>
                    <a:pt x="2213" y="1555"/>
                    <a:pt x="2223" y="1558"/>
                  </a:cubicBezTo>
                  <a:cubicBezTo>
                    <a:pt x="2250" y="1574"/>
                    <a:pt x="2254" y="1582"/>
                    <a:pt x="2257" y="1578"/>
                  </a:cubicBezTo>
                  <a:cubicBezTo>
                    <a:pt x="2275" y="1592"/>
                    <a:pt x="2264" y="1590"/>
                    <a:pt x="2253" y="1586"/>
                  </a:cubicBezTo>
                  <a:cubicBezTo>
                    <a:pt x="2198" y="1570"/>
                    <a:pt x="2194" y="1576"/>
                    <a:pt x="2188" y="1571"/>
                  </a:cubicBezTo>
                  <a:cubicBezTo>
                    <a:pt x="2088" y="1565"/>
                    <a:pt x="2082" y="1558"/>
                    <a:pt x="2078" y="1563"/>
                  </a:cubicBezTo>
                  <a:cubicBezTo>
                    <a:pt x="2050" y="1558"/>
                    <a:pt x="2048" y="1559"/>
                    <a:pt x="2045" y="1560"/>
                  </a:cubicBezTo>
                  <a:cubicBezTo>
                    <a:pt x="2003" y="1553"/>
                    <a:pt x="2000" y="1561"/>
                    <a:pt x="1996" y="1559"/>
                  </a:cubicBezTo>
                  <a:cubicBezTo>
                    <a:pt x="1958" y="1560"/>
                    <a:pt x="1954" y="1554"/>
                    <a:pt x="1951" y="1557"/>
                  </a:cubicBezTo>
                  <a:cubicBezTo>
                    <a:pt x="1924" y="1562"/>
                    <a:pt x="1919" y="1554"/>
                    <a:pt x="1917" y="1561"/>
                  </a:cubicBezTo>
                  <a:cubicBezTo>
                    <a:pt x="1889" y="1559"/>
                    <a:pt x="1886" y="1561"/>
                    <a:pt x="1882" y="1562"/>
                  </a:cubicBezTo>
                  <a:cubicBezTo>
                    <a:pt x="1839" y="1563"/>
                    <a:pt x="1832" y="1565"/>
                    <a:pt x="1825" y="1565"/>
                  </a:cubicBezTo>
                  <a:cubicBezTo>
                    <a:pt x="1769" y="1563"/>
                    <a:pt x="1762" y="1568"/>
                    <a:pt x="1754" y="1565"/>
                  </a:cubicBezTo>
                  <a:cubicBezTo>
                    <a:pt x="1717" y="1565"/>
                    <a:pt x="1714" y="1571"/>
                    <a:pt x="1709" y="1567"/>
                  </a:cubicBezTo>
                  <a:cubicBezTo>
                    <a:pt x="1672" y="1566"/>
                    <a:pt x="1671" y="1564"/>
                    <a:pt x="1670" y="1562"/>
                  </a:cubicBezTo>
                  <a:cubicBezTo>
                    <a:pt x="1631" y="1552"/>
                    <a:pt x="1629" y="1550"/>
                    <a:pt x="1626" y="1548"/>
                  </a:cubicBezTo>
                  <a:cubicBezTo>
                    <a:pt x="1615" y="1548"/>
                    <a:pt x="1628" y="1552"/>
                    <a:pt x="1641" y="1558"/>
                  </a:cubicBezTo>
                  <a:cubicBezTo>
                    <a:pt x="1664" y="1563"/>
                    <a:pt x="1662" y="1572"/>
                    <a:pt x="1666" y="1567"/>
                  </a:cubicBezTo>
                  <a:cubicBezTo>
                    <a:pt x="1688" y="1572"/>
                    <a:pt x="1694" y="1570"/>
                    <a:pt x="1698" y="1575"/>
                  </a:cubicBezTo>
                  <a:cubicBezTo>
                    <a:pt x="1758" y="1581"/>
                    <a:pt x="1767" y="1587"/>
                    <a:pt x="1775" y="1585"/>
                  </a:cubicBezTo>
                  <a:cubicBezTo>
                    <a:pt x="1803" y="1587"/>
                    <a:pt x="1804" y="1584"/>
                    <a:pt x="1807" y="1585"/>
                  </a:cubicBezTo>
                  <a:cubicBezTo>
                    <a:pt x="1829" y="1582"/>
                    <a:pt x="1835" y="1589"/>
                    <a:pt x="1838" y="1585"/>
                  </a:cubicBezTo>
                  <a:cubicBezTo>
                    <a:pt x="1859" y="1585"/>
                    <a:pt x="1868" y="1586"/>
                    <a:pt x="1876" y="1586"/>
                  </a:cubicBezTo>
                  <a:cubicBezTo>
                    <a:pt x="1909" y="1584"/>
                    <a:pt x="1919" y="1589"/>
                    <a:pt x="1927" y="1589"/>
                  </a:cubicBezTo>
                  <a:cubicBezTo>
                    <a:pt x="1961" y="1592"/>
                    <a:pt x="1963" y="1590"/>
                    <a:pt x="1965" y="1591"/>
                  </a:cubicBezTo>
                  <a:cubicBezTo>
                    <a:pt x="1995" y="1594"/>
                    <a:pt x="2000" y="1600"/>
                    <a:pt x="2004" y="1595"/>
                  </a:cubicBezTo>
                  <a:cubicBezTo>
                    <a:pt x="2038" y="1596"/>
                    <a:pt x="2047" y="1601"/>
                    <a:pt x="2055" y="1598"/>
                  </a:cubicBezTo>
                  <a:cubicBezTo>
                    <a:pt x="2067" y="1600"/>
                    <a:pt x="2069" y="1600"/>
                    <a:pt x="2071" y="1601"/>
                  </a:cubicBezTo>
                  <a:cubicBezTo>
                    <a:pt x="2041" y="1605"/>
                    <a:pt x="2039" y="1606"/>
                    <a:pt x="2035" y="1603"/>
                  </a:cubicBezTo>
                  <a:cubicBezTo>
                    <a:pt x="1991" y="1606"/>
                    <a:pt x="1969" y="1607"/>
                    <a:pt x="1948" y="1608"/>
                  </a:cubicBezTo>
                  <a:cubicBezTo>
                    <a:pt x="1850" y="1621"/>
                    <a:pt x="1843" y="1615"/>
                    <a:pt x="1839" y="1619"/>
                  </a:cubicBezTo>
                  <a:cubicBezTo>
                    <a:pt x="1799" y="1616"/>
                    <a:pt x="1778" y="1619"/>
                    <a:pt x="1757" y="1620"/>
                  </a:cubicBezTo>
                  <a:cubicBezTo>
                    <a:pt x="1707" y="1621"/>
                    <a:pt x="1705" y="1621"/>
                    <a:pt x="1703" y="1623"/>
                  </a:cubicBezTo>
                  <a:cubicBezTo>
                    <a:pt x="1626" y="1620"/>
                    <a:pt x="1622" y="1615"/>
                    <a:pt x="1620" y="1617"/>
                  </a:cubicBezTo>
                  <a:cubicBezTo>
                    <a:pt x="1590" y="1610"/>
                    <a:pt x="1585" y="1616"/>
                    <a:pt x="1579" y="1611"/>
                  </a:cubicBezTo>
                  <a:cubicBezTo>
                    <a:pt x="1581" y="1613"/>
                    <a:pt x="1584" y="1619"/>
                    <a:pt x="1587" y="1616"/>
                  </a:cubicBezTo>
                  <a:cubicBezTo>
                    <a:pt x="1638" y="1623"/>
                    <a:pt x="1648" y="1624"/>
                    <a:pt x="1659" y="1625"/>
                  </a:cubicBezTo>
                  <a:cubicBezTo>
                    <a:pt x="1730" y="1631"/>
                    <a:pt x="1734" y="1624"/>
                    <a:pt x="1740" y="1626"/>
                  </a:cubicBezTo>
                  <a:cubicBezTo>
                    <a:pt x="1789" y="1623"/>
                    <a:pt x="1792" y="1627"/>
                    <a:pt x="1795" y="1626"/>
                  </a:cubicBezTo>
                  <a:cubicBezTo>
                    <a:pt x="1808" y="1624"/>
                    <a:pt x="1814" y="1626"/>
                    <a:pt x="1819" y="1625"/>
                  </a:cubicBezTo>
                  <a:cubicBezTo>
                    <a:pt x="1903" y="1624"/>
                    <a:pt x="1907" y="1617"/>
                    <a:pt x="1913" y="1621"/>
                  </a:cubicBezTo>
                  <a:cubicBezTo>
                    <a:pt x="1934" y="1617"/>
                    <a:pt x="1940" y="1619"/>
                    <a:pt x="1945" y="1617"/>
                  </a:cubicBezTo>
                  <a:cubicBezTo>
                    <a:pt x="2014" y="1613"/>
                    <a:pt x="2020" y="1616"/>
                    <a:pt x="2024" y="1612"/>
                  </a:cubicBezTo>
                  <a:cubicBezTo>
                    <a:pt x="2082" y="1613"/>
                    <a:pt x="2091" y="1610"/>
                    <a:pt x="2100" y="1612"/>
                  </a:cubicBezTo>
                  <a:cubicBezTo>
                    <a:pt x="2134" y="1615"/>
                    <a:pt x="2140" y="1614"/>
                    <a:pt x="2146" y="1617"/>
                  </a:cubicBezTo>
                  <a:cubicBezTo>
                    <a:pt x="2172" y="1617"/>
                    <a:pt x="2178" y="1618"/>
                    <a:pt x="2185" y="1619"/>
                  </a:cubicBezTo>
                  <a:cubicBezTo>
                    <a:pt x="2200" y="1619"/>
                    <a:pt x="2203" y="1617"/>
                    <a:pt x="2202" y="1620"/>
                  </a:cubicBezTo>
                  <a:cubicBezTo>
                    <a:pt x="2166" y="1626"/>
                    <a:pt x="2163" y="1623"/>
                    <a:pt x="2160" y="1624"/>
                  </a:cubicBezTo>
                  <a:cubicBezTo>
                    <a:pt x="2140" y="1625"/>
                    <a:pt x="2139" y="1632"/>
                    <a:pt x="2135" y="1630"/>
                  </a:cubicBezTo>
                  <a:cubicBezTo>
                    <a:pt x="2121" y="1625"/>
                    <a:pt x="2118" y="1626"/>
                    <a:pt x="2115" y="1625"/>
                  </a:cubicBezTo>
                  <a:cubicBezTo>
                    <a:pt x="2084" y="1626"/>
                    <a:pt x="2082" y="1632"/>
                    <a:pt x="2078" y="1629"/>
                  </a:cubicBezTo>
                  <a:cubicBezTo>
                    <a:pt x="2033" y="1635"/>
                    <a:pt x="2013" y="1630"/>
                    <a:pt x="1997" y="1638"/>
                  </a:cubicBezTo>
                  <a:cubicBezTo>
                    <a:pt x="1965" y="1638"/>
                    <a:pt x="1961" y="1640"/>
                    <a:pt x="1956" y="1640"/>
                  </a:cubicBezTo>
                  <a:cubicBezTo>
                    <a:pt x="1884" y="1646"/>
                    <a:pt x="1879" y="1643"/>
                    <a:pt x="1875" y="1643"/>
                  </a:cubicBezTo>
                  <a:cubicBezTo>
                    <a:pt x="1842" y="1646"/>
                    <a:pt x="1837" y="1643"/>
                    <a:pt x="1833" y="1644"/>
                  </a:cubicBezTo>
                  <a:cubicBezTo>
                    <a:pt x="1786" y="1641"/>
                    <a:pt x="1783" y="1647"/>
                    <a:pt x="1777" y="1641"/>
                  </a:cubicBezTo>
                  <a:cubicBezTo>
                    <a:pt x="1718" y="1642"/>
                    <a:pt x="1713" y="1636"/>
                    <a:pt x="1709" y="1637"/>
                  </a:cubicBezTo>
                  <a:cubicBezTo>
                    <a:pt x="1661" y="1635"/>
                    <a:pt x="1657" y="1636"/>
                    <a:pt x="1652" y="1636"/>
                  </a:cubicBezTo>
                  <a:cubicBezTo>
                    <a:pt x="1618" y="1633"/>
                    <a:pt x="1613" y="1629"/>
                    <a:pt x="1608" y="1631"/>
                  </a:cubicBezTo>
                  <a:cubicBezTo>
                    <a:pt x="1643" y="1640"/>
                    <a:pt x="1648" y="1640"/>
                    <a:pt x="1652" y="1639"/>
                  </a:cubicBezTo>
                  <a:cubicBezTo>
                    <a:pt x="1687" y="1646"/>
                    <a:pt x="1691" y="1642"/>
                    <a:pt x="1696" y="1645"/>
                  </a:cubicBezTo>
                  <a:cubicBezTo>
                    <a:pt x="1728" y="1644"/>
                    <a:pt x="1730" y="1646"/>
                    <a:pt x="1733" y="1648"/>
                  </a:cubicBezTo>
                  <a:cubicBezTo>
                    <a:pt x="1760" y="1651"/>
                    <a:pt x="1763" y="1648"/>
                    <a:pt x="1766" y="1649"/>
                  </a:cubicBezTo>
                  <a:cubicBezTo>
                    <a:pt x="1791" y="1654"/>
                    <a:pt x="1794" y="1645"/>
                    <a:pt x="1799" y="1651"/>
                  </a:cubicBezTo>
                  <a:cubicBezTo>
                    <a:pt x="1853" y="1651"/>
                    <a:pt x="1862" y="1650"/>
                    <a:pt x="1872" y="1652"/>
                  </a:cubicBezTo>
                  <a:cubicBezTo>
                    <a:pt x="1939" y="1648"/>
                    <a:pt x="1950" y="1649"/>
                    <a:pt x="1959" y="1647"/>
                  </a:cubicBezTo>
                  <a:cubicBezTo>
                    <a:pt x="1993" y="1649"/>
                    <a:pt x="1996" y="1643"/>
                    <a:pt x="2001" y="1643"/>
                  </a:cubicBezTo>
                  <a:cubicBezTo>
                    <a:pt x="2055" y="1643"/>
                    <a:pt x="2063" y="1634"/>
                    <a:pt x="2074" y="1639"/>
                  </a:cubicBezTo>
                  <a:cubicBezTo>
                    <a:pt x="2021" y="1649"/>
                    <a:pt x="2013" y="1650"/>
                    <a:pt x="2006" y="1652"/>
                  </a:cubicBezTo>
                  <a:cubicBezTo>
                    <a:pt x="1979" y="1656"/>
                    <a:pt x="1976" y="1660"/>
                    <a:pt x="1972" y="1658"/>
                  </a:cubicBezTo>
                  <a:cubicBezTo>
                    <a:pt x="1945" y="1659"/>
                    <a:pt x="1942" y="1665"/>
                    <a:pt x="1937" y="1661"/>
                  </a:cubicBezTo>
                  <a:cubicBezTo>
                    <a:pt x="1899" y="1666"/>
                    <a:pt x="1895" y="1667"/>
                    <a:pt x="1891" y="1667"/>
                  </a:cubicBezTo>
                  <a:cubicBezTo>
                    <a:pt x="1863" y="1666"/>
                    <a:pt x="1856" y="1666"/>
                    <a:pt x="1848" y="1667"/>
                  </a:cubicBezTo>
                  <a:cubicBezTo>
                    <a:pt x="1812" y="1662"/>
                    <a:pt x="1810" y="1672"/>
                    <a:pt x="1806" y="1668"/>
                  </a:cubicBezTo>
                  <a:cubicBezTo>
                    <a:pt x="1739" y="1667"/>
                    <a:pt x="1735" y="1664"/>
                    <a:pt x="1732" y="1669"/>
                  </a:cubicBezTo>
                  <a:cubicBezTo>
                    <a:pt x="1770" y="1676"/>
                    <a:pt x="1776" y="1672"/>
                    <a:pt x="1784" y="1674"/>
                  </a:cubicBezTo>
                  <a:cubicBezTo>
                    <a:pt x="1817" y="1675"/>
                    <a:pt x="1818" y="1674"/>
                    <a:pt x="1819" y="1672"/>
                  </a:cubicBezTo>
                  <a:cubicBezTo>
                    <a:pt x="1849" y="1671"/>
                    <a:pt x="1852" y="1672"/>
                    <a:pt x="1856" y="1675"/>
                  </a:cubicBezTo>
                  <a:cubicBezTo>
                    <a:pt x="1892" y="1677"/>
                    <a:pt x="1889" y="1681"/>
                    <a:pt x="1896" y="1683"/>
                  </a:cubicBezTo>
                  <a:cubicBezTo>
                    <a:pt x="1953" y="1677"/>
                    <a:pt x="1962" y="1681"/>
                    <a:pt x="1970" y="1678"/>
                  </a:cubicBezTo>
                  <a:cubicBezTo>
                    <a:pt x="2031" y="1673"/>
                    <a:pt x="2036" y="1672"/>
                    <a:pt x="2041" y="1673"/>
                  </a:cubicBezTo>
                  <a:cubicBezTo>
                    <a:pt x="2061" y="1666"/>
                    <a:pt x="2067" y="1668"/>
                    <a:pt x="2072" y="1667"/>
                  </a:cubicBezTo>
                  <a:cubicBezTo>
                    <a:pt x="2104" y="1661"/>
                    <a:pt x="2108" y="1666"/>
                    <a:pt x="2110" y="1664"/>
                  </a:cubicBezTo>
                  <a:cubicBezTo>
                    <a:pt x="2143" y="1661"/>
                    <a:pt x="2150" y="1660"/>
                    <a:pt x="2156" y="1658"/>
                  </a:cubicBezTo>
                  <a:cubicBezTo>
                    <a:pt x="2216" y="1652"/>
                    <a:pt x="2219" y="1651"/>
                    <a:pt x="2222" y="1649"/>
                  </a:cubicBezTo>
                  <a:cubicBezTo>
                    <a:pt x="2258" y="1652"/>
                    <a:pt x="2264" y="1651"/>
                    <a:pt x="2271" y="1650"/>
                  </a:cubicBezTo>
                  <a:cubicBezTo>
                    <a:pt x="2320" y="1652"/>
                    <a:pt x="2327" y="1654"/>
                    <a:pt x="2335" y="1653"/>
                  </a:cubicBezTo>
                  <a:cubicBezTo>
                    <a:pt x="2392" y="1661"/>
                    <a:pt x="2396" y="1664"/>
                    <a:pt x="2399" y="1662"/>
                  </a:cubicBezTo>
                  <a:cubicBezTo>
                    <a:pt x="2412" y="1678"/>
                    <a:pt x="2409" y="1673"/>
                    <a:pt x="2407" y="1675"/>
                  </a:cubicBezTo>
                  <a:cubicBezTo>
                    <a:pt x="2366" y="1672"/>
                    <a:pt x="2354" y="1673"/>
                    <a:pt x="2341" y="1671"/>
                  </a:cubicBezTo>
                  <a:cubicBezTo>
                    <a:pt x="2246" y="1675"/>
                    <a:pt x="2241" y="1682"/>
                    <a:pt x="2234" y="1678"/>
                  </a:cubicBezTo>
                  <a:cubicBezTo>
                    <a:pt x="2215" y="1686"/>
                    <a:pt x="2211" y="1681"/>
                    <a:pt x="2209" y="1685"/>
                  </a:cubicBezTo>
                  <a:cubicBezTo>
                    <a:pt x="2189" y="1687"/>
                    <a:pt x="2186" y="1688"/>
                    <a:pt x="2183" y="1688"/>
                  </a:cubicBezTo>
                  <a:cubicBezTo>
                    <a:pt x="2154" y="1694"/>
                    <a:pt x="2151" y="1695"/>
                    <a:pt x="2148" y="1697"/>
                  </a:cubicBezTo>
                  <a:cubicBezTo>
                    <a:pt x="2104" y="1700"/>
                    <a:pt x="2102" y="1705"/>
                    <a:pt x="2097" y="1699"/>
                  </a:cubicBezTo>
                  <a:cubicBezTo>
                    <a:pt x="2054" y="1707"/>
                    <a:pt x="2047" y="1707"/>
                    <a:pt x="2039" y="1708"/>
                  </a:cubicBezTo>
                  <a:cubicBezTo>
                    <a:pt x="2010" y="1713"/>
                    <a:pt x="2002" y="1710"/>
                    <a:pt x="1994" y="1712"/>
                  </a:cubicBezTo>
                  <a:cubicBezTo>
                    <a:pt x="1917" y="1709"/>
                    <a:pt x="1909" y="1713"/>
                    <a:pt x="1901" y="1710"/>
                  </a:cubicBezTo>
                  <a:cubicBezTo>
                    <a:pt x="1837" y="1703"/>
                    <a:pt x="1822" y="1704"/>
                    <a:pt x="1806" y="1699"/>
                  </a:cubicBezTo>
                  <a:cubicBezTo>
                    <a:pt x="1774" y="1697"/>
                    <a:pt x="1764" y="1687"/>
                    <a:pt x="1757" y="1690"/>
                  </a:cubicBezTo>
                  <a:cubicBezTo>
                    <a:pt x="1800" y="1705"/>
                    <a:pt x="1806" y="1705"/>
                    <a:pt x="1812" y="1706"/>
                  </a:cubicBezTo>
                  <a:cubicBezTo>
                    <a:pt x="1910" y="1719"/>
                    <a:pt x="1916" y="1718"/>
                    <a:pt x="1922" y="1719"/>
                  </a:cubicBezTo>
                  <a:cubicBezTo>
                    <a:pt x="1962" y="1715"/>
                    <a:pt x="1970" y="1723"/>
                    <a:pt x="1975" y="1721"/>
                  </a:cubicBezTo>
                  <a:cubicBezTo>
                    <a:pt x="2086" y="1711"/>
                    <a:pt x="2098" y="1710"/>
                    <a:pt x="2110" y="1711"/>
                  </a:cubicBezTo>
                  <a:cubicBezTo>
                    <a:pt x="2156" y="1701"/>
                    <a:pt x="2166" y="1700"/>
                    <a:pt x="2176" y="1699"/>
                  </a:cubicBezTo>
                  <a:cubicBezTo>
                    <a:pt x="2220" y="1689"/>
                    <a:pt x="2223" y="1689"/>
                    <a:pt x="2226" y="1691"/>
                  </a:cubicBezTo>
                  <a:cubicBezTo>
                    <a:pt x="2270" y="1685"/>
                    <a:pt x="2276" y="1684"/>
                    <a:pt x="2283" y="1684"/>
                  </a:cubicBezTo>
                  <a:cubicBezTo>
                    <a:pt x="2316" y="1678"/>
                    <a:pt x="2321" y="1684"/>
                    <a:pt x="2324" y="1680"/>
                  </a:cubicBezTo>
                  <a:cubicBezTo>
                    <a:pt x="2344" y="1683"/>
                    <a:pt x="2346" y="1679"/>
                    <a:pt x="2348" y="1680"/>
                  </a:cubicBezTo>
                  <a:cubicBezTo>
                    <a:pt x="2375" y="1689"/>
                    <a:pt x="2369" y="1677"/>
                    <a:pt x="2368" y="1686"/>
                  </a:cubicBezTo>
                  <a:cubicBezTo>
                    <a:pt x="2329" y="1690"/>
                    <a:pt x="2327" y="1690"/>
                    <a:pt x="2325" y="1691"/>
                  </a:cubicBezTo>
                  <a:cubicBezTo>
                    <a:pt x="2295" y="1695"/>
                    <a:pt x="2287" y="1700"/>
                    <a:pt x="2278" y="1702"/>
                  </a:cubicBezTo>
                  <a:cubicBezTo>
                    <a:pt x="2242" y="1706"/>
                    <a:pt x="2234" y="1713"/>
                    <a:pt x="2226" y="1714"/>
                  </a:cubicBezTo>
                  <a:cubicBezTo>
                    <a:pt x="2182" y="1729"/>
                    <a:pt x="2177" y="1730"/>
                    <a:pt x="2173" y="1731"/>
                  </a:cubicBezTo>
                  <a:cubicBezTo>
                    <a:pt x="2130" y="1746"/>
                    <a:pt x="2126" y="1748"/>
                    <a:pt x="2121" y="1749"/>
                  </a:cubicBezTo>
                  <a:cubicBezTo>
                    <a:pt x="2085" y="1753"/>
                    <a:pt x="2078" y="1763"/>
                    <a:pt x="2068" y="1759"/>
                  </a:cubicBezTo>
                  <a:cubicBezTo>
                    <a:pt x="2009" y="1763"/>
                    <a:pt x="2005" y="1765"/>
                    <a:pt x="2000" y="1766"/>
                  </a:cubicBezTo>
                  <a:cubicBezTo>
                    <a:pt x="1948" y="1765"/>
                    <a:pt x="1938" y="1759"/>
                    <a:pt x="1929" y="1763"/>
                  </a:cubicBezTo>
                  <a:cubicBezTo>
                    <a:pt x="2000" y="1769"/>
                    <a:pt x="2008" y="1772"/>
                    <a:pt x="2015" y="1771"/>
                  </a:cubicBezTo>
                  <a:cubicBezTo>
                    <a:pt x="2071" y="1764"/>
                    <a:pt x="2087" y="1769"/>
                    <a:pt x="2100" y="1762"/>
                  </a:cubicBezTo>
                  <a:cubicBezTo>
                    <a:pt x="2163" y="1744"/>
                    <a:pt x="2167" y="1747"/>
                    <a:pt x="2170" y="1740"/>
                  </a:cubicBezTo>
                  <a:cubicBezTo>
                    <a:pt x="2192" y="1731"/>
                    <a:pt x="2197" y="1738"/>
                    <a:pt x="2199" y="1731"/>
                  </a:cubicBezTo>
                  <a:cubicBezTo>
                    <a:pt x="2249" y="1721"/>
                    <a:pt x="2255" y="1714"/>
                    <a:pt x="2261" y="1712"/>
                  </a:cubicBezTo>
                  <a:cubicBezTo>
                    <a:pt x="2306" y="1703"/>
                    <a:pt x="2323" y="1699"/>
                    <a:pt x="2340" y="1696"/>
                  </a:cubicBezTo>
                  <a:cubicBezTo>
                    <a:pt x="2376" y="1698"/>
                    <a:pt x="2384" y="1691"/>
                    <a:pt x="2393" y="1695"/>
                  </a:cubicBezTo>
                  <a:cubicBezTo>
                    <a:pt x="2428" y="1692"/>
                    <a:pt x="2437" y="1691"/>
                    <a:pt x="2447" y="1697"/>
                  </a:cubicBezTo>
                  <a:cubicBezTo>
                    <a:pt x="2479" y="1700"/>
                    <a:pt x="2483" y="1700"/>
                    <a:pt x="2488" y="1703"/>
                  </a:cubicBezTo>
                  <a:cubicBezTo>
                    <a:pt x="2458" y="1707"/>
                    <a:pt x="2450" y="1704"/>
                    <a:pt x="2443" y="1707"/>
                  </a:cubicBezTo>
                  <a:cubicBezTo>
                    <a:pt x="2391" y="1706"/>
                    <a:pt x="2384" y="1713"/>
                    <a:pt x="2376" y="1709"/>
                  </a:cubicBezTo>
                  <a:cubicBezTo>
                    <a:pt x="2359" y="1715"/>
                    <a:pt x="2356" y="1712"/>
                    <a:pt x="2355" y="1714"/>
                  </a:cubicBezTo>
                  <a:cubicBezTo>
                    <a:pt x="2317" y="1717"/>
                    <a:pt x="2303" y="1723"/>
                    <a:pt x="2287" y="1724"/>
                  </a:cubicBezTo>
                  <a:cubicBezTo>
                    <a:pt x="2263" y="1731"/>
                    <a:pt x="2259" y="1730"/>
                    <a:pt x="2257" y="1735"/>
                  </a:cubicBezTo>
                  <a:cubicBezTo>
                    <a:pt x="2222" y="1744"/>
                    <a:pt x="2221" y="1745"/>
                    <a:pt x="2220" y="1747"/>
                  </a:cubicBezTo>
                  <a:cubicBezTo>
                    <a:pt x="2188" y="1756"/>
                    <a:pt x="2174" y="1763"/>
                    <a:pt x="2159" y="1767"/>
                  </a:cubicBezTo>
                  <a:cubicBezTo>
                    <a:pt x="2131" y="1773"/>
                    <a:pt x="2123" y="1776"/>
                    <a:pt x="2116" y="1780"/>
                  </a:cubicBezTo>
                  <a:cubicBezTo>
                    <a:pt x="2083" y="1781"/>
                    <a:pt x="2075" y="1784"/>
                    <a:pt x="2067" y="1784"/>
                  </a:cubicBezTo>
                  <a:cubicBezTo>
                    <a:pt x="1966" y="1780"/>
                    <a:pt x="1955" y="1771"/>
                    <a:pt x="1945" y="1774"/>
                  </a:cubicBezTo>
                  <a:cubicBezTo>
                    <a:pt x="1986" y="1780"/>
                    <a:pt x="1990" y="1786"/>
                    <a:pt x="1993" y="1785"/>
                  </a:cubicBezTo>
                  <a:cubicBezTo>
                    <a:pt x="2034" y="1786"/>
                    <a:pt x="2046" y="1790"/>
                    <a:pt x="2058" y="1789"/>
                  </a:cubicBezTo>
                  <a:cubicBezTo>
                    <a:pt x="2117" y="1785"/>
                    <a:pt x="2120" y="1784"/>
                    <a:pt x="2124" y="1785"/>
                  </a:cubicBezTo>
                  <a:cubicBezTo>
                    <a:pt x="2175" y="1769"/>
                    <a:pt x="2184" y="1769"/>
                    <a:pt x="2188" y="1768"/>
                  </a:cubicBezTo>
                  <a:cubicBezTo>
                    <a:pt x="2246" y="1746"/>
                    <a:pt x="2249" y="1746"/>
                    <a:pt x="2252" y="1745"/>
                  </a:cubicBezTo>
                  <a:cubicBezTo>
                    <a:pt x="2283" y="1734"/>
                    <a:pt x="2286" y="1733"/>
                    <a:pt x="2290" y="1736"/>
                  </a:cubicBezTo>
                  <a:cubicBezTo>
                    <a:pt x="2320" y="1723"/>
                    <a:pt x="2324" y="1728"/>
                    <a:pt x="2327" y="1727"/>
                  </a:cubicBezTo>
                  <a:cubicBezTo>
                    <a:pt x="2362" y="1721"/>
                    <a:pt x="2368" y="1720"/>
                    <a:pt x="2375" y="1722"/>
                  </a:cubicBezTo>
                  <a:cubicBezTo>
                    <a:pt x="2390" y="1719"/>
                    <a:pt x="2393" y="1717"/>
                    <a:pt x="2392" y="1720"/>
                  </a:cubicBezTo>
                  <a:cubicBezTo>
                    <a:pt x="2372" y="1728"/>
                    <a:pt x="2367" y="1729"/>
                    <a:pt x="2361" y="1731"/>
                  </a:cubicBezTo>
                  <a:cubicBezTo>
                    <a:pt x="2308" y="1755"/>
                    <a:pt x="2304" y="1761"/>
                    <a:pt x="2298" y="1760"/>
                  </a:cubicBezTo>
                  <a:cubicBezTo>
                    <a:pt x="2242" y="1780"/>
                    <a:pt x="2237" y="1788"/>
                    <a:pt x="2231" y="1789"/>
                  </a:cubicBezTo>
                  <a:cubicBezTo>
                    <a:pt x="2170" y="1810"/>
                    <a:pt x="2162" y="1801"/>
                    <a:pt x="2156" y="1807"/>
                  </a:cubicBezTo>
                  <a:cubicBezTo>
                    <a:pt x="2095" y="1819"/>
                    <a:pt x="2100" y="1815"/>
                    <a:pt x="2107" y="1818"/>
                  </a:cubicBezTo>
                  <a:cubicBezTo>
                    <a:pt x="2165" y="1813"/>
                    <a:pt x="2170" y="1809"/>
                    <a:pt x="2176" y="1812"/>
                  </a:cubicBezTo>
                  <a:cubicBezTo>
                    <a:pt x="2213" y="1802"/>
                    <a:pt x="2217" y="1801"/>
                    <a:pt x="2220" y="1802"/>
                  </a:cubicBezTo>
                  <a:cubicBezTo>
                    <a:pt x="2241" y="1796"/>
                    <a:pt x="2244" y="1795"/>
                    <a:pt x="2246" y="1794"/>
                  </a:cubicBezTo>
                  <a:cubicBezTo>
                    <a:pt x="2285" y="1773"/>
                    <a:pt x="2292" y="1778"/>
                    <a:pt x="2297" y="1772"/>
                  </a:cubicBezTo>
                  <a:cubicBezTo>
                    <a:pt x="2337" y="1755"/>
                    <a:pt x="2341" y="1746"/>
                    <a:pt x="2347" y="1748"/>
                  </a:cubicBezTo>
                  <a:cubicBezTo>
                    <a:pt x="2385" y="1733"/>
                    <a:pt x="2388" y="1732"/>
                    <a:pt x="2391" y="1730"/>
                  </a:cubicBezTo>
                  <a:cubicBezTo>
                    <a:pt x="2384" y="1739"/>
                    <a:pt x="2379" y="1735"/>
                    <a:pt x="2376" y="1741"/>
                  </a:cubicBezTo>
                  <a:cubicBezTo>
                    <a:pt x="2327" y="1774"/>
                    <a:pt x="2319" y="1772"/>
                    <a:pt x="2313" y="1780"/>
                  </a:cubicBezTo>
                  <a:cubicBezTo>
                    <a:pt x="2243" y="1805"/>
                    <a:pt x="2240" y="1810"/>
                    <a:pt x="2236" y="1810"/>
                  </a:cubicBezTo>
                  <a:cubicBezTo>
                    <a:pt x="2246" y="1810"/>
                    <a:pt x="2252" y="1812"/>
                    <a:pt x="2257" y="1809"/>
                  </a:cubicBezTo>
                  <a:cubicBezTo>
                    <a:pt x="2304" y="1801"/>
                    <a:pt x="2314" y="1795"/>
                    <a:pt x="2326" y="1796"/>
                  </a:cubicBezTo>
                  <a:cubicBezTo>
                    <a:pt x="2404" y="1775"/>
                    <a:pt x="2407" y="1767"/>
                    <a:pt x="2411" y="1767"/>
                  </a:cubicBezTo>
                  <a:cubicBezTo>
                    <a:pt x="2427" y="1756"/>
                    <a:pt x="2432" y="1761"/>
                    <a:pt x="2436" y="1757"/>
                  </a:cubicBezTo>
                  <a:cubicBezTo>
                    <a:pt x="2466" y="1752"/>
                    <a:pt x="2469" y="1743"/>
                    <a:pt x="2474" y="1746"/>
                  </a:cubicBezTo>
                  <a:cubicBezTo>
                    <a:pt x="2529" y="1737"/>
                    <a:pt x="2532" y="1736"/>
                    <a:pt x="2535" y="1737"/>
                  </a:cubicBezTo>
                  <a:cubicBezTo>
                    <a:pt x="2575" y="1744"/>
                    <a:pt x="2581" y="1741"/>
                    <a:pt x="2589" y="1744"/>
                  </a:cubicBezTo>
                  <a:cubicBezTo>
                    <a:pt x="2602" y="1749"/>
                    <a:pt x="2598" y="1755"/>
                    <a:pt x="2592" y="1751"/>
                  </a:cubicBezTo>
                  <a:cubicBezTo>
                    <a:pt x="2563" y="1751"/>
                    <a:pt x="2560" y="1751"/>
                    <a:pt x="2557" y="1749"/>
                  </a:cubicBezTo>
                  <a:cubicBezTo>
                    <a:pt x="2494" y="1753"/>
                    <a:pt x="2484" y="1761"/>
                    <a:pt x="2472" y="1758"/>
                  </a:cubicBezTo>
                  <a:cubicBezTo>
                    <a:pt x="2423" y="1782"/>
                    <a:pt x="2416" y="1784"/>
                    <a:pt x="2408" y="1786"/>
                  </a:cubicBezTo>
                  <a:cubicBezTo>
                    <a:pt x="2394" y="1796"/>
                    <a:pt x="2397" y="1794"/>
                    <a:pt x="2401" y="1794"/>
                  </a:cubicBezTo>
                  <a:cubicBezTo>
                    <a:pt x="2438" y="1779"/>
                    <a:pt x="2446" y="1783"/>
                    <a:pt x="2452" y="1776"/>
                  </a:cubicBezTo>
                  <a:cubicBezTo>
                    <a:pt x="2503" y="1763"/>
                    <a:pt x="2511" y="1764"/>
                    <a:pt x="2518" y="1759"/>
                  </a:cubicBezTo>
                  <a:cubicBezTo>
                    <a:pt x="2565" y="1757"/>
                    <a:pt x="2570" y="1763"/>
                    <a:pt x="2573" y="1759"/>
                  </a:cubicBezTo>
                  <a:cubicBezTo>
                    <a:pt x="2620" y="1769"/>
                    <a:pt x="2631" y="1766"/>
                    <a:pt x="2643" y="1772"/>
                  </a:cubicBezTo>
                  <a:cubicBezTo>
                    <a:pt x="2611" y="1778"/>
                    <a:pt x="2605" y="1773"/>
                    <a:pt x="2601" y="1776"/>
                  </a:cubicBezTo>
                  <a:cubicBezTo>
                    <a:pt x="2602" y="1780"/>
                    <a:pt x="2605" y="1784"/>
                    <a:pt x="2608" y="1785"/>
                  </a:cubicBezTo>
                  <a:cubicBezTo>
                    <a:pt x="2586" y="1812"/>
                    <a:pt x="2578" y="1817"/>
                    <a:pt x="2571" y="1826"/>
                  </a:cubicBezTo>
                  <a:cubicBezTo>
                    <a:pt x="2606" y="1818"/>
                    <a:pt x="2607" y="1814"/>
                    <a:pt x="2609" y="1815"/>
                  </a:cubicBezTo>
                  <a:cubicBezTo>
                    <a:pt x="2633" y="1804"/>
                    <a:pt x="2636" y="1801"/>
                    <a:pt x="2639" y="1801"/>
                  </a:cubicBezTo>
                  <a:cubicBezTo>
                    <a:pt x="2737" y="1829"/>
                    <a:pt x="2741" y="1818"/>
                    <a:pt x="2747" y="1820"/>
                  </a:cubicBezTo>
                  <a:close/>
                  <a:moveTo>
                    <a:pt x="2458" y="1578"/>
                  </a:moveTo>
                  <a:cubicBezTo>
                    <a:pt x="2449" y="1563"/>
                    <a:pt x="2450" y="1546"/>
                    <a:pt x="2442" y="1531"/>
                  </a:cubicBezTo>
                  <a:cubicBezTo>
                    <a:pt x="2439" y="1511"/>
                    <a:pt x="2436" y="1509"/>
                    <a:pt x="2437" y="1507"/>
                  </a:cubicBezTo>
                  <a:cubicBezTo>
                    <a:pt x="2411" y="1428"/>
                    <a:pt x="2409" y="1420"/>
                    <a:pt x="2409" y="1412"/>
                  </a:cubicBezTo>
                  <a:cubicBezTo>
                    <a:pt x="2389" y="1357"/>
                    <a:pt x="2382" y="1350"/>
                    <a:pt x="2382" y="1342"/>
                  </a:cubicBezTo>
                  <a:cubicBezTo>
                    <a:pt x="2364" y="1303"/>
                    <a:pt x="2365" y="1299"/>
                    <a:pt x="2360" y="1296"/>
                  </a:cubicBezTo>
                  <a:cubicBezTo>
                    <a:pt x="2332" y="1243"/>
                    <a:pt x="2335" y="1234"/>
                    <a:pt x="2328" y="1227"/>
                  </a:cubicBezTo>
                  <a:cubicBezTo>
                    <a:pt x="2315" y="1201"/>
                    <a:pt x="2318" y="1202"/>
                    <a:pt x="2320" y="1203"/>
                  </a:cubicBezTo>
                  <a:cubicBezTo>
                    <a:pt x="2332" y="1221"/>
                    <a:pt x="2335" y="1227"/>
                    <a:pt x="2337" y="1233"/>
                  </a:cubicBezTo>
                  <a:cubicBezTo>
                    <a:pt x="2363" y="1280"/>
                    <a:pt x="2365" y="1282"/>
                    <a:pt x="2365" y="1285"/>
                  </a:cubicBezTo>
                  <a:cubicBezTo>
                    <a:pt x="2386" y="1325"/>
                    <a:pt x="2384" y="1332"/>
                    <a:pt x="2391" y="1337"/>
                  </a:cubicBezTo>
                  <a:cubicBezTo>
                    <a:pt x="2411" y="1408"/>
                    <a:pt x="2417" y="1417"/>
                    <a:pt x="2417" y="1428"/>
                  </a:cubicBezTo>
                  <a:cubicBezTo>
                    <a:pt x="2424" y="1445"/>
                    <a:pt x="2423" y="1447"/>
                    <a:pt x="2423" y="1450"/>
                  </a:cubicBezTo>
                  <a:cubicBezTo>
                    <a:pt x="2436" y="1493"/>
                    <a:pt x="2437" y="1498"/>
                    <a:pt x="2440" y="1503"/>
                  </a:cubicBezTo>
                  <a:cubicBezTo>
                    <a:pt x="2452" y="1553"/>
                    <a:pt x="2455" y="1558"/>
                    <a:pt x="2455" y="1563"/>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41" y="1277"/>
                    <a:pt x="1733" y="1269"/>
                    <a:pt x="1726" y="1269"/>
                  </a:cubicBezTo>
                  <a:cubicBezTo>
                    <a:pt x="1661" y="1252"/>
                    <a:pt x="1655" y="1244"/>
                    <a:pt x="1652" y="1246"/>
                  </a:cubicBezTo>
                  <a:cubicBezTo>
                    <a:pt x="1628" y="1237"/>
                    <a:pt x="1626" y="1241"/>
                    <a:pt x="1622" y="1236"/>
                  </a:cubicBezTo>
                  <a:cubicBezTo>
                    <a:pt x="1588" y="1231"/>
                    <a:pt x="1583" y="1223"/>
                    <a:pt x="1581" y="1227"/>
                  </a:cubicBezTo>
                  <a:cubicBezTo>
                    <a:pt x="1489" y="1185"/>
                    <a:pt x="1485" y="1182"/>
                    <a:pt x="1480" y="1178"/>
                  </a:cubicBezTo>
                  <a:cubicBezTo>
                    <a:pt x="1531" y="1198"/>
                    <a:pt x="1536" y="1201"/>
                    <a:pt x="1539" y="1200"/>
                  </a:cubicBezTo>
                  <a:cubicBezTo>
                    <a:pt x="1564" y="1207"/>
                    <a:pt x="1569" y="1214"/>
                    <a:pt x="1571" y="1210"/>
                  </a:cubicBezTo>
                  <a:cubicBezTo>
                    <a:pt x="1644" y="1232"/>
                    <a:pt x="1651" y="1235"/>
                    <a:pt x="1658" y="1234"/>
                  </a:cubicBezTo>
                  <a:cubicBezTo>
                    <a:pt x="1704" y="1244"/>
                    <a:pt x="1709" y="1252"/>
                    <a:pt x="1713" y="1250"/>
                  </a:cubicBezTo>
                  <a:cubicBezTo>
                    <a:pt x="1739" y="1261"/>
                    <a:pt x="1741" y="1257"/>
                    <a:pt x="1745" y="1260"/>
                  </a:cubicBezTo>
                  <a:cubicBezTo>
                    <a:pt x="1820" y="1291"/>
                    <a:pt x="1826" y="1292"/>
                    <a:pt x="1831" y="1297"/>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05" y="1140"/>
                    <a:pt x="1798" y="1136"/>
                    <a:pt x="1797" y="1130"/>
                  </a:cubicBezTo>
                  <a:cubicBezTo>
                    <a:pt x="1778" y="1105"/>
                    <a:pt x="1779" y="1102"/>
                    <a:pt x="1775" y="1100"/>
                  </a:cubicBezTo>
                  <a:cubicBezTo>
                    <a:pt x="1751" y="1063"/>
                    <a:pt x="1751" y="1057"/>
                    <a:pt x="1744" y="1053"/>
                  </a:cubicBezTo>
                  <a:cubicBezTo>
                    <a:pt x="1704" y="986"/>
                    <a:pt x="1701" y="981"/>
                    <a:pt x="1696" y="976"/>
                  </a:cubicBezTo>
                  <a:cubicBezTo>
                    <a:pt x="1684" y="958"/>
                    <a:pt x="1675" y="954"/>
                    <a:pt x="1673" y="948"/>
                  </a:cubicBezTo>
                  <a:cubicBezTo>
                    <a:pt x="1619" y="895"/>
                    <a:pt x="1606" y="886"/>
                    <a:pt x="1597" y="877"/>
                  </a:cubicBezTo>
                  <a:cubicBezTo>
                    <a:pt x="1568" y="853"/>
                    <a:pt x="1573" y="858"/>
                    <a:pt x="1578" y="858"/>
                  </a:cubicBezTo>
                  <a:cubicBezTo>
                    <a:pt x="1631" y="889"/>
                    <a:pt x="1640" y="902"/>
                    <a:pt x="1659" y="913"/>
                  </a:cubicBezTo>
                  <a:cubicBezTo>
                    <a:pt x="1699" y="955"/>
                    <a:pt x="1703" y="959"/>
                    <a:pt x="1704" y="964"/>
                  </a:cubicBezTo>
                  <a:cubicBezTo>
                    <a:pt x="1739" y="1005"/>
                    <a:pt x="1743" y="1009"/>
                    <a:pt x="1744" y="1014"/>
                  </a:cubicBezTo>
                  <a:cubicBezTo>
                    <a:pt x="1791" y="1084"/>
                    <a:pt x="1790" y="1089"/>
                    <a:pt x="1796" y="1093"/>
                  </a:cubicBezTo>
                  <a:cubicBezTo>
                    <a:pt x="1830" y="1149"/>
                    <a:pt x="1831" y="1155"/>
                    <a:pt x="1836" y="1159"/>
                  </a:cubicBezTo>
                  <a:cubicBezTo>
                    <a:pt x="1862" y="1202"/>
                    <a:pt x="1869" y="1206"/>
                    <a:pt x="1870" y="1210"/>
                  </a:cubicBezTo>
                  <a:cubicBezTo>
                    <a:pt x="1892" y="1239"/>
                    <a:pt x="1898" y="1257"/>
                    <a:pt x="1914" y="1274"/>
                  </a:cubicBezTo>
                  <a:cubicBezTo>
                    <a:pt x="1924" y="1292"/>
                    <a:pt x="1926" y="1296"/>
                    <a:pt x="1930" y="1300"/>
                  </a:cubicBezTo>
                  <a:cubicBezTo>
                    <a:pt x="1924" y="1308"/>
                    <a:pt x="1924" y="1303"/>
                    <a:pt x="1916" y="1298"/>
                  </a:cubicBezTo>
                  <a:cubicBezTo>
                    <a:pt x="1898" y="1273"/>
                    <a:pt x="1892" y="1271"/>
                    <a:pt x="1894" y="1268"/>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1990" y="1424"/>
                    <a:pt x="1979" y="1423"/>
                    <a:pt x="1966" y="1413"/>
                  </a:cubicBezTo>
                  <a:cubicBezTo>
                    <a:pt x="1930" y="1402"/>
                    <a:pt x="1925" y="1399"/>
                    <a:pt x="1920" y="1398"/>
                  </a:cubicBezTo>
                  <a:cubicBezTo>
                    <a:pt x="1869" y="1380"/>
                    <a:pt x="1865" y="1380"/>
                    <a:pt x="1860" y="1379"/>
                  </a:cubicBezTo>
                  <a:cubicBezTo>
                    <a:pt x="1817" y="1362"/>
                    <a:pt x="1813" y="1365"/>
                    <a:pt x="1811" y="1362"/>
                  </a:cubicBezTo>
                  <a:cubicBezTo>
                    <a:pt x="1789" y="1359"/>
                    <a:pt x="1785" y="1355"/>
                    <a:pt x="1782" y="1354"/>
                  </a:cubicBezTo>
                  <a:cubicBezTo>
                    <a:pt x="1756" y="1348"/>
                    <a:pt x="1751" y="1344"/>
                    <a:pt x="1746" y="1345"/>
                  </a:cubicBezTo>
                  <a:cubicBezTo>
                    <a:pt x="1664" y="1323"/>
                    <a:pt x="1655" y="1321"/>
                    <a:pt x="1645" y="1320"/>
                  </a:cubicBezTo>
                  <a:cubicBezTo>
                    <a:pt x="1595" y="1300"/>
                    <a:pt x="1591" y="1302"/>
                    <a:pt x="1586" y="1299"/>
                  </a:cubicBezTo>
                  <a:cubicBezTo>
                    <a:pt x="1492" y="1254"/>
                    <a:pt x="1486" y="1250"/>
                    <a:pt x="1481" y="1247"/>
                  </a:cubicBezTo>
                  <a:cubicBezTo>
                    <a:pt x="1469" y="1238"/>
                    <a:pt x="1471" y="1238"/>
                    <a:pt x="1473" y="1240"/>
                  </a:cubicBezTo>
                  <a:cubicBezTo>
                    <a:pt x="1518" y="1254"/>
                    <a:pt x="1522" y="1251"/>
                    <a:pt x="1527" y="1257"/>
                  </a:cubicBezTo>
                  <a:cubicBezTo>
                    <a:pt x="1562" y="1261"/>
                    <a:pt x="1567" y="1267"/>
                    <a:pt x="1569" y="1264"/>
                  </a:cubicBezTo>
                  <a:cubicBezTo>
                    <a:pt x="1625" y="1276"/>
                    <a:pt x="1633" y="1283"/>
                    <a:pt x="1638" y="1279"/>
                  </a:cubicBezTo>
                  <a:cubicBezTo>
                    <a:pt x="1684" y="1292"/>
                    <a:pt x="1690" y="1288"/>
                    <a:pt x="1696" y="1294"/>
                  </a:cubicBezTo>
                  <a:cubicBezTo>
                    <a:pt x="1773" y="1307"/>
                    <a:pt x="1778" y="1311"/>
                    <a:pt x="1783" y="1309"/>
                  </a:cubicBezTo>
                  <a:cubicBezTo>
                    <a:pt x="1852" y="1335"/>
                    <a:pt x="1852" y="1330"/>
                    <a:pt x="1854" y="1336"/>
                  </a:cubicBezTo>
                  <a:cubicBezTo>
                    <a:pt x="1900" y="1360"/>
                    <a:pt x="1920" y="1367"/>
                    <a:pt x="1941" y="1378"/>
                  </a:cubicBezTo>
                  <a:cubicBezTo>
                    <a:pt x="2007" y="1419"/>
                    <a:pt x="2009" y="1421"/>
                    <a:pt x="2010" y="1424"/>
                  </a:cubicBezTo>
                  <a:cubicBezTo>
                    <a:pt x="2045" y="1442"/>
                    <a:pt x="2058" y="1451"/>
                    <a:pt x="2071" y="1459"/>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00" y="1536"/>
                    <a:pt x="2298" y="1534"/>
                    <a:pt x="2295" y="1532"/>
                  </a:cubicBezTo>
                  <a:cubicBezTo>
                    <a:pt x="2280" y="1506"/>
                    <a:pt x="2281" y="1503"/>
                    <a:pt x="2279" y="1501"/>
                  </a:cubicBezTo>
                  <a:cubicBezTo>
                    <a:pt x="2246" y="1418"/>
                    <a:pt x="2250" y="1414"/>
                    <a:pt x="2247" y="1411"/>
                  </a:cubicBezTo>
                  <a:cubicBezTo>
                    <a:pt x="2234" y="1362"/>
                    <a:pt x="2234" y="1350"/>
                    <a:pt x="2232" y="1339"/>
                  </a:cubicBezTo>
                  <a:cubicBezTo>
                    <a:pt x="2221" y="1301"/>
                    <a:pt x="2226" y="1294"/>
                    <a:pt x="2221" y="1289"/>
                  </a:cubicBezTo>
                  <a:cubicBezTo>
                    <a:pt x="2218" y="1250"/>
                    <a:pt x="2217" y="1245"/>
                    <a:pt x="2217" y="1240"/>
                  </a:cubicBezTo>
                  <a:cubicBezTo>
                    <a:pt x="2208" y="1150"/>
                    <a:pt x="2203" y="1128"/>
                    <a:pt x="2204" y="1105"/>
                  </a:cubicBezTo>
                  <a:cubicBezTo>
                    <a:pt x="2212" y="1110"/>
                    <a:pt x="2208" y="1115"/>
                    <a:pt x="2211" y="1118"/>
                  </a:cubicBezTo>
                  <a:cubicBezTo>
                    <a:pt x="2216" y="1134"/>
                    <a:pt x="2217" y="1138"/>
                    <a:pt x="2216" y="1142"/>
                  </a:cubicBezTo>
                  <a:cubicBezTo>
                    <a:pt x="2231" y="1208"/>
                    <a:pt x="2233" y="1213"/>
                    <a:pt x="2231" y="1218"/>
                  </a:cubicBezTo>
                  <a:cubicBezTo>
                    <a:pt x="2238" y="1252"/>
                    <a:pt x="2239" y="1257"/>
                    <a:pt x="2239" y="1262"/>
                  </a:cubicBezTo>
                  <a:cubicBezTo>
                    <a:pt x="2254" y="1308"/>
                    <a:pt x="2253" y="1314"/>
                    <a:pt x="2253" y="1319"/>
                  </a:cubicBezTo>
                  <a:cubicBezTo>
                    <a:pt x="2264" y="1363"/>
                    <a:pt x="2264" y="1366"/>
                    <a:pt x="2262" y="1369"/>
                  </a:cubicBezTo>
                  <a:cubicBezTo>
                    <a:pt x="2267" y="1391"/>
                    <a:pt x="2271" y="1392"/>
                    <a:pt x="2272" y="1394"/>
                  </a:cubicBezTo>
                  <a:cubicBezTo>
                    <a:pt x="2277" y="1408"/>
                    <a:pt x="2269" y="1415"/>
                    <a:pt x="2276" y="1418"/>
                  </a:cubicBezTo>
                  <a:cubicBezTo>
                    <a:pt x="2285" y="1456"/>
                    <a:pt x="2288" y="1465"/>
                    <a:pt x="2294" y="1474"/>
                  </a:cubicBezTo>
                  <a:cubicBezTo>
                    <a:pt x="2320" y="1549"/>
                    <a:pt x="2331" y="1566"/>
                    <a:pt x="2344" y="1584"/>
                  </a:cubicBezTo>
                  <a:cubicBezTo>
                    <a:pt x="2370" y="1618"/>
                    <a:pt x="2377" y="1626"/>
                    <a:pt x="2384" y="1634"/>
                  </a:cubicBezTo>
                  <a:cubicBezTo>
                    <a:pt x="2352" y="1619"/>
                    <a:pt x="2350" y="1613"/>
                    <a:pt x="2346" y="1608"/>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43" y="1538"/>
                    <a:pt x="2248" y="1531"/>
                    <a:pt x="2241" y="1526"/>
                  </a:cubicBezTo>
                  <a:cubicBezTo>
                    <a:pt x="2223" y="1486"/>
                    <a:pt x="2216" y="1477"/>
                    <a:pt x="2215" y="1466"/>
                  </a:cubicBezTo>
                  <a:cubicBezTo>
                    <a:pt x="2190" y="1379"/>
                    <a:pt x="2188" y="1371"/>
                    <a:pt x="2188" y="1362"/>
                  </a:cubicBezTo>
                  <a:cubicBezTo>
                    <a:pt x="2176" y="1281"/>
                    <a:pt x="2179" y="1276"/>
                    <a:pt x="2178" y="1271"/>
                  </a:cubicBezTo>
                  <a:cubicBezTo>
                    <a:pt x="2181" y="1241"/>
                    <a:pt x="2174" y="1238"/>
                    <a:pt x="2176" y="1234"/>
                  </a:cubicBezTo>
                  <a:cubicBezTo>
                    <a:pt x="2174" y="1214"/>
                    <a:pt x="2172" y="1213"/>
                    <a:pt x="2170" y="1211"/>
                  </a:cubicBezTo>
                  <a:cubicBezTo>
                    <a:pt x="2170" y="1143"/>
                    <a:pt x="2173" y="1139"/>
                    <a:pt x="2168" y="1136"/>
                  </a:cubicBezTo>
                  <a:cubicBezTo>
                    <a:pt x="2169" y="1098"/>
                    <a:pt x="2165" y="1092"/>
                    <a:pt x="2169" y="1084"/>
                  </a:cubicBezTo>
                  <a:cubicBezTo>
                    <a:pt x="2166" y="1056"/>
                    <a:pt x="2165" y="1049"/>
                    <a:pt x="2162" y="1043"/>
                  </a:cubicBezTo>
                  <a:cubicBezTo>
                    <a:pt x="2168" y="1063"/>
                    <a:pt x="2172" y="1068"/>
                    <a:pt x="2170" y="1075"/>
                  </a:cubicBezTo>
                  <a:cubicBezTo>
                    <a:pt x="2178" y="1149"/>
                    <a:pt x="2179" y="1151"/>
                    <a:pt x="2179" y="1154"/>
                  </a:cubicBezTo>
                  <a:cubicBezTo>
                    <a:pt x="2183" y="1192"/>
                    <a:pt x="2179" y="1205"/>
                    <a:pt x="2183" y="1217"/>
                  </a:cubicBezTo>
                  <a:cubicBezTo>
                    <a:pt x="2184" y="1273"/>
                    <a:pt x="2187" y="1274"/>
                    <a:pt x="2188" y="1275"/>
                  </a:cubicBezTo>
                  <a:cubicBezTo>
                    <a:pt x="2185" y="1300"/>
                    <a:pt x="2190" y="1311"/>
                    <a:pt x="2188" y="1322"/>
                  </a:cubicBezTo>
                  <a:cubicBezTo>
                    <a:pt x="2190" y="1347"/>
                    <a:pt x="2195" y="1352"/>
                    <a:pt x="2193" y="1358"/>
                  </a:cubicBezTo>
                  <a:cubicBezTo>
                    <a:pt x="2200" y="1387"/>
                    <a:pt x="2198" y="1390"/>
                    <a:pt x="2202" y="1392"/>
                  </a:cubicBezTo>
                  <a:cubicBezTo>
                    <a:pt x="2207" y="1422"/>
                    <a:pt x="2207" y="1424"/>
                    <a:pt x="2210" y="1426"/>
                  </a:cubicBezTo>
                  <a:cubicBezTo>
                    <a:pt x="2224" y="1466"/>
                    <a:pt x="2227" y="1472"/>
                    <a:pt x="2229" y="1478"/>
                  </a:cubicBezTo>
                  <a:cubicBezTo>
                    <a:pt x="2247" y="1516"/>
                    <a:pt x="2252" y="1521"/>
                    <a:pt x="2254" y="1526"/>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45" y="1594"/>
                    <a:pt x="2037" y="1586"/>
                    <a:pt x="2031" y="1590"/>
                  </a:cubicBezTo>
                  <a:cubicBezTo>
                    <a:pt x="1983" y="1587"/>
                    <a:pt x="1975" y="1581"/>
                    <a:pt x="1968" y="1582"/>
                  </a:cubicBezTo>
                  <a:cubicBezTo>
                    <a:pt x="1908" y="1577"/>
                    <a:pt x="1900" y="1579"/>
                    <a:pt x="1892" y="1578"/>
                  </a:cubicBezTo>
                  <a:cubicBezTo>
                    <a:pt x="1837" y="1574"/>
                    <a:pt x="1834" y="1581"/>
                    <a:pt x="1829" y="1579"/>
                  </a:cubicBezTo>
                  <a:cubicBezTo>
                    <a:pt x="1800" y="1581"/>
                    <a:pt x="1795" y="1578"/>
                    <a:pt x="1791" y="1580"/>
                  </a:cubicBezTo>
                  <a:cubicBezTo>
                    <a:pt x="1763" y="1577"/>
                    <a:pt x="1761" y="1578"/>
                    <a:pt x="1758" y="1576"/>
                  </a:cubicBezTo>
                  <a:cubicBezTo>
                    <a:pt x="1803" y="1569"/>
                    <a:pt x="1810" y="1577"/>
                    <a:pt x="1815" y="1572"/>
                  </a:cubicBezTo>
                  <a:cubicBezTo>
                    <a:pt x="1874" y="1569"/>
                    <a:pt x="1885" y="1570"/>
                    <a:pt x="1896" y="1568"/>
                  </a:cubicBezTo>
                  <a:cubicBezTo>
                    <a:pt x="1919" y="1569"/>
                    <a:pt x="1925" y="1568"/>
                    <a:pt x="1931" y="1568"/>
                  </a:cubicBezTo>
                  <a:cubicBezTo>
                    <a:pt x="2035" y="1570"/>
                    <a:pt x="2040" y="1567"/>
                    <a:pt x="2045" y="1565"/>
                  </a:cubicBezTo>
                  <a:cubicBezTo>
                    <a:pt x="2098" y="1575"/>
                    <a:pt x="2102" y="1569"/>
                    <a:pt x="2108" y="1573"/>
                  </a:cubicBezTo>
                  <a:cubicBezTo>
                    <a:pt x="2163" y="1582"/>
                    <a:pt x="2170" y="1579"/>
                    <a:pt x="2179" y="1581"/>
                  </a:cubicBezTo>
                  <a:cubicBezTo>
                    <a:pt x="2237" y="1589"/>
                    <a:pt x="2242" y="1593"/>
                    <a:pt x="2247" y="1595"/>
                  </a:cubicBezTo>
                  <a:cubicBezTo>
                    <a:pt x="2303" y="1622"/>
                    <a:pt x="2298" y="1615"/>
                    <a:pt x="2295" y="1619"/>
                  </a:cubicBezTo>
                  <a:cubicBezTo>
                    <a:pt x="2268" y="1612"/>
                    <a:pt x="2265" y="1611"/>
                    <a:pt x="2262" y="1613"/>
                  </a:cubicBezTo>
                  <a:cubicBezTo>
                    <a:pt x="2233" y="1606"/>
                    <a:pt x="2227" y="1610"/>
                    <a:pt x="2220" y="1605"/>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272" y="1643"/>
                    <a:pt x="2262" y="1642"/>
                    <a:pt x="2252" y="1643"/>
                  </a:cubicBezTo>
                  <a:cubicBezTo>
                    <a:pt x="2215" y="1643"/>
                    <a:pt x="2206" y="1645"/>
                    <a:pt x="2197" y="1648"/>
                  </a:cubicBezTo>
                  <a:cubicBezTo>
                    <a:pt x="2162" y="1647"/>
                    <a:pt x="2159" y="1648"/>
                    <a:pt x="2156" y="1650"/>
                  </a:cubicBezTo>
                  <a:cubicBezTo>
                    <a:pt x="2111" y="1653"/>
                    <a:pt x="2105" y="1655"/>
                    <a:pt x="2099" y="1653"/>
                  </a:cubicBezTo>
                  <a:cubicBezTo>
                    <a:pt x="2047" y="1658"/>
                    <a:pt x="2036" y="1668"/>
                    <a:pt x="2022" y="1662"/>
                  </a:cubicBezTo>
                  <a:cubicBezTo>
                    <a:pt x="1972" y="1672"/>
                    <a:pt x="1965" y="1667"/>
                    <a:pt x="1961" y="1672"/>
                  </a:cubicBezTo>
                  <a:cubicBezTo>
                    <a:pt x="1975" y="1667"/>
                    <a:pt x="1980" y="1666"/>
                    <a:pt x="1984" y="1664"/>
                  </a:cubicBezTo>
                  <a:cubicBezTo>
                    <a:pt x="2034" y="1657"/>
                    <a:pt x="2039" y="1656"/>
                    <a:pt x="2044" y="1653"/>
                  </a:cubicBezTo>
                  <a:cubicBezTo>
                    <a:pt x="2104" y="1640"/>
                    <a:pt x="2107" y="1644"/>
                    <a:pt x="2108" y="1644"/>
                  </a:cubicBezTo>
                  <a:cubicBezTo>
                    <a:pt x="2138" y="1640"/>
                    <a:pt x="2142" y="1636"/>
                    <a:pt x="2147" y="1636"/>
                  </a:cubicBezTo>
                  <a:cubicBezTo>
                    <a:pt x="2200" y="1630"/>
                    <a:pt x="2210" y="1630"/>
                    <a:pt x="2219" y="1626"/>
                  </a:cubicBezTo>
                  <a:cubicBezTo>
                    <a:pt x="2283" y="1625"/>
                    <a:pt x="2292" y="1629"/>
                    <a:pt x="2301" y="1625"/>
                  </a:cubicBezTo>
                  <a:cubicBezTo>
                    <a:pt x="2346" y="1636"/>
                    <a:pt x="2349" y="1632"/>
                    <a:pt x="2353" y="1637"/>
                  </a:cubicBezTo>
                  <a:cubicBezTo>
                    <a:pt x="2379" y="1653"/>
                    <a:pt x="2369" y="1650"/>
                    <a:pt x="2359" y="1648"/>
                  </a:cubicBezTo>
                  <a:close/>
                  <a:moveTo>
                    <a:pt x="2400" y="1637"/>
                  </a:moveTo>
                  <a:cubicBezTo>
                    <a:pt x="2396" y="1633"/>
                    <a:pt x="2393" y="1630"/>
                    <a:pt x="2392" y="1626"/>
                  </a:cubicBezTo>
                  <a:cubicBezTo>
                    <a:pt x="2354" y="1588"/>
                    <a:pt x="2357" y="1584"/>
                    <a:pt x="2351" y="1581"/>
                  </a:cubicBezTo>
                  <a:cubicBezTo>
                    <a:pt x="2342" y="1567"/>
                    <a:pt x="2343" y="1563"/>
                    <a:pt x="2336" y="1560"/>
                  </a:cubicBezTo>
                  <a:cubicBezTo>
                    <a:pt x="2326" y="1534"/>
                    <a:pt x="2326" y="1532"/>
                    <a:pt x="2322" y="1530"/>
                  </a:cubicBezTo>
                  <a:cubicBezTo>
                    <a:pt x="2314" y="1505"/>
                    <a:pt x="2313" y="1503"/>
                    <a:pt x="2310" y="1501"/>
                  </a:cubicBezTo>
                  <a:cubicBezTo>
                    <a:pt x="2283" y="1420"/>
                    <a:pt x="2281" y="1399"/>
                    <a:pt x="2273" y="1379"/>
                  </a:cubicBezTo>
                  <a:cubicBezTo>
                    <a:pt x="2269" y="1352"/>
                    <a:pt x="2267" y="1350"/>
                    <a:pt x="2268" y="1347"/>
                  </a:cubicBezTo>
                  <a:cubicBezTo>
                    <a:pt x="2242" y="1235"/>
                    <a:pt x="2241" y="1214"/>
                    <a:pt x="2238" y="1193"/>
                  </a:cubicBezTo>
                  <a:cubicBezTo>
                    <a:pt x="2224" y="1128"/>
                    <a:pt x="2217" y="1126"/>
                    <a:pt x="2219" y="1123"/>
                  </a:cubicBezTo>
                  <a:cubicBezTo>
                    <a:pt x="2215" y="1109"/>
                    <a:pt x="2210" y="1106"/>
                    <a:pt x="2213" y="1101"/>
                  </a:cubicBezTo>
                  <a:cubicBezTo>
                    <a:pt x="2196" y="1059"/>
                    <a:pt x="2196" y="1046"/>
                    <a:pt x="2191" y="1034"/>
                  </a:cubicBezTo>
                  <a:cubicBezTo>
                    <a:pt x="2202" y="1049"/>
                    <a:pt x="2208" y="1051"/>
                    <a:pt x="2204" y="1055"/>
                  </a:cubicBezTo>
                  <a:cubicBezTo>
                    <a:pt x="2229" y="1118"/>
                    <a:pt x="2228" y="1125"/>
                    <a:pt x="2228" y="1132"/>
                  </a:cubicBezTo>
                  <a:cubicBezTo>
                    <a:pt x="2238" y="1157"/>
                    <a:pt x="2240" y="1164"/>
                    <a:pt x="2239" y="1171"/>
                  </a:cubicBezTo>
                  <a:cubicBezTo>
                    <a:pt x="2249" y="1196"/>
                    <a:pt x="2250" y="1203"/>
                    <a:pt x="2253" y="1209"/>
                  </a:cubicBezTo>
                  <a:cubicBezTo>
                    <a:pt x="2263" y="1272"/>
                    <a:pt x="2273" y="1273"/>
                    <a:pt x="2267" y="1278"/>
                  </a:cubicBezTo>
                  <a:cubicBezTo>
                    <a:pt x="2281" y="1332"/>
                    <a:pt x="2277" y="1339"/>
                    <a:pt x="2284" y="1344"/>
                  </a:cubicBezTo>
                  <a:cubicBezTo>
                    <a:pt x="2289" y="1378"/>
                    <a:pt x="2290" y="1381"/>
                    <a:pt x="2291" y="1383"/>
                  </a:cubicBezTo>
                  <a:cubicBezTo>
                    <a:pt x="2296" y="1417"/>
                    <a:pt x="2302" y="1419"/>
                    <a:pt x="2299" y="1423"/>
                  </a:cubicBezTo>
                  <a:cubicBezTo>
                    <a:pt x="2317" y="1474"/>
                    <a:pt x="2318" y="1477"/>
                    <a:pt x="2319" y="1480"/>
                  </a:cubicBezTo>
                  <a:cubicBezTo>
                    <a:pt x="2347" y="1548"/>
                    <a:pt x="2356" y="1560"/>
                    <a:pt x="2362" y="1572"/>
                  </a:cubicBezTo>
                  <a:cubicBezTo>
                    <a:pt x="2380" y="1603"/>
                    <a:pt x="2387" y="1605"/>
                    <a:pt x="2385" y="1608"/>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34" y="1683"/>
                    <a:pt x="2526" y="1679"/>
                    <a:pt x="2523" y="1674"/>
                  </a:cubicBezTo>
                  <a:cubicBezTo>
                    <a:pt x="2511" y="1643"/>
                    <a:pt x="2508" y="1636"/>
                    <a:pt x="2503" y="1629"/>
                  </a:cubicBezTo>
                  <a:cubicBezTo>
                    <a:pt x="2488" y="1579"/>
                    <a:pt x="2482" y="1574"/>
                    <a:pt x="2483" y="1568"/>
                  </a:cubicBezTo>
                  <a:cubicBezTo>
                    <a:pt x="2478" y="1541"/>
                    <a:pt x="2473" y="1540"/>
                    <a:pt x="2475" y="1537"/>
                  </a:cubicBezTo>
                  <a:cubicBezTo>
                    <a:pt x="2467" y="1500"/>
                    <a:pt x="2466" y="1495"/>
                    <a:pt x="2464" y="1490"/>
                  </a:cubicBezTo>
                  <a:cubicBezTo>
                    <a:pt x="2449" y="1391"/>
                    <a:pt x="2455" y="1387"/>
                    <a:pt x="2451" y="1385"/>
                  </a:cubicBezTo>
                  <a:cubicBezTo>
                    <a:pt x="2447" y="1351"/>
                    <a:pt x="2450" y="1339"/>
                    <a:pt x="2446" y="1329"/>
                  </a:cubicBezTo>
                  <a:cubicBezTo>
                    <a:pt x="2453" y="1350"/>
                    <a:pt x="2458" y="1353"/>
                    <a:pt x="2459" y="1356"/>
                  </a:cubicBezTo>
                  <a:cubicBezTo>
                    <a:pt x="2467" y="1388"/>
                    <a:pt x="2470" y="1391"/>
                    <a:pt x="2470" y="1395"/>
                  </a:cubicBezTo>
                  <a:cubicBezTo>
                    <a:pt x="2476" y="1418"/>
                    <a:pt x="2473" y="1422"/>
                    <a:pt x="2476" y="1425"/>
                  </a:cubicBezTo>
                  <a:cubicBezTo>
                    <a:pt x="2479" y="1449"/>
                    <a:pt x="2481" y="1452"/>
                    <a:pt x="2482" y="1455"/>
                  </a:cubicBezTo>
                  <a:cubicBezTo>
                    <a:pt x="2483" y="1491"/>
                    <a:pt x="2493" y="1494"/>
                    <a:pt x="2488" y="1501"/>
                  </a:cubicBezTo>
                  <a:cubicBezTo>
                    <a:pt x="2496" y="1537"/>
                    <a:pt x="2497" y="1539"/>
                    <a:pt x="2495" y="1542"/>
                  </a:cubicBezTo>
                  <a:cubicBezTo>
                    <a:pt x="2503" y="1571"/>
                    <a:pt x="2508" y="1575"/>
                    <a:pt x="2506" y="1581"/>
                  </a:cubicBezTo>
                  <a:cubicBezTo>
                    <a:pt x="2509" y="1603"/>
                    <a:pt x="2520" y="1606"/>
                    <a:pt x="2514" y="1612"/>
                  </a:cubicBezTo>
                  <a:cubicBezTo>
                    <a:pt x="2532" y="1642"/>
                    <a:pt x="2530" y="1650"/>
                    <a:pt x="2537" y="1657"/>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27" y="1480"/>
                    <a:pt x="525" y="1479"/>
                    <a:pt x="523" y="1478"/>
                  </a:cubicBezTo>
                  <a:cubicBezTo>
                    <a:pt x="507" y="1456"/>
                    <a:pt x="499" y="1449"/>
                    <a:pt x="496" y="1449"/>
                  </a:cubicBezTo>
                  <a:cubicBezTo>
                    <a:pt x="487" y="1420"/>
                    <a:pt x="488" y="1413"/>
                    <a:pt x="483" y="1404"/>
                  </a:cubicBezTo>
                  <a:cubicBezTo>
                    <a:pt x="495" y="1345"/>
                    <a:pt x="490" y="1341"/>
                    <a:pt x="496" y="1339"/>
                  </a:cubicBezTo>
                  <a:cubicBezTo>
                    <a:pt x="485" y="1353"/>
                    <a:pt x="478" y="1358"/>
                    <a:pt x="479" y="1365"/>
                  </a:cubicBezTo>
                  <a:cubicBezTo>
                    <a:pt x="475" y="1378"/>
                    <a:pt x="469" y="1375"/>
                    <a:pt x="471" y="1373"/>
                  </a:cubicBezTo>
                  <a:cubicBezTo>
                    <a:pt x="462" y="1315"/>
                    <a:pt x="460" y="1302"/>
                    <a:pt x="457" y="1289"/>
                  </a:cubicBezTo>
                  <a:cubicBezTo>
                    <a:pt x="440" y="1227"/>
                    <a:pt x="444" y="1224"/>
                    <a:pt x="441" y="1221"/>
                  </a:cubicBezTo>
                  <a:cubicBezTo>
                    <a:pt x="415" y="1166"/>
                    <a:pt x="412" y="1161"/>
                    <a:pt x="408" y="1156"/>
                  </a:cubicBezTo>
                  <a:cubicBezTo>
                    <a:pt x="378" y="1110"/>
                    <a:pt x="371" y="1106"/>
                    <a:pt x="373" y="1103"/>
                  </a:cubicBezTo>
                  <a:cubicBezTo>
                    <a:pt x="359" y="1060"/>
                    <a:pt x="363" y="1054"/>
                    <a:pt x="356" y="1045"/>
                  </a:cubicBezTo>
                  <a:cubicBezTo>
                    <a:pt x="354" y="1037"/>
                    <a:pt x="350" y="1046"/>
                    <a:pt x="357" y="1058"/>
                  </a:cubicBezTo>
                  <a:cubicBezTo>
                    <a:pt x="355" y="1081"/>
                    <a:pt x="353" y="1078"/>
                    <a:pt x="351" y="1076"/>
                  </a:cubicBezTo>
                  <a:cubicBezTo>
                    <a:pt x="342" y="1052"/>
                    <a:pt x="347" y="1049"/>
                    <a:pt x="345" y="1045"/>
                  </a:cubicBezTo>
                  <a:cubicBezTo>
                    <a:pt x="339" y="1004"/>
                    <a:pt x="340" y="997"/>
                    <a:pt x="340" y="990"/>
                  </a:cubicBezTo>
                  <a:cubicBezTo>
                    <a:pt x="315" y="916"/>
                    <a:pt x="318" y="913"/>
                    <a:pt x="315" y="909"/>
                  </a:cubicBezTo>
                  <a:cubicBezTo>
                    <a:pt x="320" y="938"/>
                    <a:pt x="320" y="943"/>
                    <a:pt x="325" y="950"/>
                  </a:cubicBezTo>
                  <a:cubicBezTo>
                    <a:pt x="338" y="1032"/>
                    <a:pt x="339" y="1041"/>
                    <a:pt x="338" y="1050"/>
                  </a:cubicBezTo>
                  <a:cubicBezTo>
                    <a:pt x="344" y="1098"/>
                    <a:pt x="343" y="1116"/>
                    <a:pt x="347" y="1135"/>
                  </a:cubicBezTo>
                  <a:cubicBezTo>
                    <a:pt x="356" y="1183"/>
                    <a:pt x="355" y="1188"/>
                    <a:pt x="359" y="1193"/>
                  </a:cubicBezTo>
                  <a:cubicBezTo>
                    <a:pt x="370" y="1226"/>
                    <a:pt x="367" y="1230"/>
                    <a:pt x="368" y="1235"/>
                  </a:cubicBezTo>
                  <a:cubicBezTo>
                    <a:pt x="376" y="1282"/>
                    <a:pt x="390" y="1289"/>
                    <a:pt x="382" y="1292"/>
                  </a:cubicBezTo>
                  <a:cubicBezTo>
                    <a:pt x="395" y="1326"/>
                    <a:pt x="395" y="1330"/>
                    <a:pt x="396" y="1335"/>
                  </a:cubicBezTo>
                  <a:cubicBezTo>
                    <a:pt x="421" y="1400"/>
                    <a:pt x="424" y="1405"/>
                    <a:pt x="426" y="1410"/>
                  </a:cubicBezTo>
                  <a:cubicBezTo>
                    <a:pt x="425" y="1413"/>
                    <a:pt x="419" y="1404"/>
                    <a:pt x="412" y="1394"/>
                  </a:cubicBezTo>
                  <a:cubicBezTo>
                    <a:pt x="377" y="1320"/>
                    <a:pt x="378" y="1314"/>
                    <a:pt x="371" y="1307"/>
                  </a:cubicBezTo>
                  <a:cubicBezTo>
                    <a:pt x="365" y="1283"/>
                    <a:pt x="363" y="1276"/>
                    <a:pt x="361" y="1270"/>
                  </a:cubicBezTo>
                  <a:cubicBezTo>
                    <a:pt x="339" y="1186"/>
                    <a:pt x="337" y="1180"/>
                    <a:pt x="338" y="1174"/>
                  </a:cubicBezTo>
                  <a:cubicBezTo>
                    <a:pt x="331" y="1142"/>
                    <a:pt x="329" y="1129"/>
                    <a:pt x="330" y="1118"/>
                  </a:cubicBezTo>
                  <a:cubicBezTo>
                    <a:pt x="327" y="1086"/>
                    <a:pt x="321" y="1082"/>
                    <a:pt x="324" y="1079"/>
                  </a:cubicBezTo>
                  <a:cubicBezTo>
                    <a:pt x="318" y="1017"/>
                    <a:pt x="311" y="1010"/>
                    <a:pt x="313" y="1004"/>
                  </a:cubicBezTo>
                  <a:cubicBezTo>
                    <a:pt x="308" y="1033"/>
                    <a:pt x="320" y="1038"/>
                    <a:pt x="312" y="1040"/>
                  </a:cubicBezTo>
                  <a:cubicBezTo>
                    <a:pt x="313" y="1069"/>
                    <a:pt x="320" y="1074"/>
                    <a:pt x="316" y="1076"/>
                  </a:cubicBezTo>
                  <a:cubicBezTo>
                    <a:pt x="318" y="1125"/>
                    <a:pt x="324" y="1129"/>
                    <a:pt x="321" y="1132"/>
                  </a:cubicBezTo>
                  <a:cubicBezTo>
                    <a:pt x="317" y="1145"/>
                    <a:pt x="322" y="1141"/>
                    <a:pt x="316" y="1136"/>
                  </a:cubicBezTo>
                  <a:cubicBezTo>
                    <a:pt x="308" y="1098"/>
                    <a:pt x="310" y="1093"/>
                    <a:pt x="308" y="1087"/>
                  </a:cubicBezTo>
                  <a:cubicBezTo>
                    <a:pt x="299" y="1051"/>
                    <a:pt x="309" y="1047"/>
                    <a:pt x="302" y="1041"/>
                  </a:cubicBezTo>
                  <a:cubicBezTo>
                    <a:pt x="300" y="1006"/>
                    <a:pt x="297" y="1000"/>
                    <a:pt x="299" y="995"/>
                  </a:cubicBezTo>
                  <a:cubicBezTo>
                    <a:pt x="293" y="953"/>
                    <a:pt x="294" y="943"/>
                    <a:pt x="292" y="933"/>
                  </a:cubicBezTo>
                  <a:cubicBezTo>
                    <a:pt x="284" y="895"/>
                    <a:pt x="285" y="890"/>
                    <a:pt x="284" y="885"/>
                  </a:cubicBezTo>
                  <a:cubicBezTo>
                    <a:pt x="273" y="831"/>
                    <a:pt x="271" y="826"/>
                    <a:pt x="272" y="822"/>
                  </a:cubicBezTo>
                  <a:cubicBezTo>
                    <a:pt x="265" y="848"/>
                    <a:pt x="277" y="856"/>
                    <a:pt x="273" y="861"/>
                  </a:cubicBezTo>
                  <a:cubicBezTo>
                    <a:pt x="278" y="891"/>
                    <a:pt x="274" y="901"/>
                    <a:pt x="278" y="914"/>
                  </a:cubicBezTo>
                  <a:cubicBezTo>
                    <a:pt x="271" y="935"/>
                    <a:pt x="275" y="939"/>
                    <a:pt x="270" y="940"/>
                  </a:cubicBezTo>
                  <a:cubicBezTo>
                    <a:pt x="272" y="951"/>
                    <a:pt x="270" y="952"/>
                    <a:pt x="273" y="955"/>
                  </a:cubicBezTo>
                  <a:cubicBezTo>
                    <a:pt x="267" y="1000"/>
                    <a:pt x="262" y="1005"/>
                    <a:pt x="265" y="1011"/>
                  </a:cubicBezTo>
                  <a:cubicBezTo>
                    <a:pt x="266" y="1041"/>
                    <a:pt x="261" y="1043"/>
                    <a:pt x="267" y="1048"/>
                  </a:cubicBezTo>
                  <a:cubicBezTo>
                    <a:pt x="271" y="1091"/>
                    <a:pt x="264" y="1096"/>
                    <a:pt x="268" y="1103"/>
                  </a:cubicBezTo>
                  <a:cubicBezTo>
                    <a:pt x="271" y="1162"/>
                    <a:pt x="272" y="1169"/>
                    <a:pt x="272" y="1175"/>
                  </a:cubicBezTo>
                  <a:cubicBezTo>
                    <a:pt x="278" y="1236"/>
                    <a:pt x="290" y="1244"/>
                    <a:pt x="284" y="1249"/>
                  </a:cubicBezTo>
                  <a:cubicBezTo>
                    <a:pt x="294" y="1280"/>
                    <a:pt x="295" y="1284"/>
                    <a:pt x="292" y="1286"/>
                  </a:cubicBezTo>
                  <a:cubicBezTo>
                    <a:pt x="286" y="1297"/>
                    <a:pt x="288" y="1292"/>
                    <a:pt x="284" y="1287"/>
                  </a:cubicBezTo>
                  <a:cubicBezTo>
                    <a:pt x="267" y="1251"/>
                    <a:pt x="264" y="1242"/>
                    <a:pt x="262" y="1233"/>
                  </a:cubicBezTo>
                  <a:cubicBezTo>
                    <a:pt x="247" y="1146"/>
                    <a:pt x="241" y="1137"/>
                    <a:pt x="242" y="1129"/>
                  </a:cubicBezTo>
                  <a:cubicBezTo>
                    <a:pt x="236" y="1068"/>
                    <a:pt x="239" y="1053"/>
                    <a:pt x="238" y="1038"/>
                  </a:cubicBezTo>
                  <a:cubicBezTo>
                    <a:pt x="243" y="986"/>
                    <a:pt x="244" y="979"/>
                    <a:pt x="242" y="971"/>
                  </a:cubicBezTo>
                  <a:cubicBezTo>
                    <a:pt x="248" y="934"/>
                    <a:pt x="247" y="931"/>
                    <a:pt x="248" y="927"/>
                  </a:cubicBezTo>
                  <a:cubicBezTo>
                    <a:pt x="252" y="851"/>
                    <a:pt x="244" y="842"/>
                    <a:pt x="249" y="835"/>
                  </a:cubicBezTo>
                  <a:cubicBezTo>
                    <a:pt x="239" y="815"/>
                    <a:pt x="246" y="822"/>
                    <a:pt x="243" y="826"/>
                  </a:cubicBezTo>
                  <a:cubicBezTo>
                    <a:pt x="240" y="881"/>
                    <a:pt x="245" y="887"/>
                    <a:pt x="241" y="892"/>
                  </a:cubicBezTo>
                  <a:cubicBezTo>
                    <a:pt x="238" y="928"/>
                    <a:pt x="240" y="933"/>
                    <a:pt x="236" y="938"/>
                  </a:cubicBezTo>
                  <a:cubicBezTo>
                    <a:pt x="237" y="964"/>
                    <a:pt x="234" y="966"/>
                    <a:pt x="234" y="969"/>
                  </a:cubicBezTo>
                  <a:cubicBezTo>
                    <a:pt x="229" y="1037"/>
                    <a:pt x="229" y="1042"/>
                    <a:pt x="229" y="1048"/>
                  </a:cubicBezTo>
                  <a:cubicBezTo>
                    <a:pt x="229" y="1084"/>
                    <a:pt x="231" y="1090"/>
                    <a:pt x="230" y="1095"/>
                  </a:cubicBezTo>
                  <a:cubicBezTo>
                    <a:pt x="238" y="1122"/>
                    <a:pt x="226" y="1124"/>
                    <a:pt x="233" y="1128"/>
                  </a:cubicBezTo>
                  <a:cubicBezTo>
                    <a:pt x="233" y="1156"/>
                    <a:pt x="238" y="1168"/>
                    <a:pt x="238" y="1180"/>
                  </a:cubicBezTo>
                  <a:cubicBezTo>
                    <a:pt x="248" y="1202"/>
                    <a:pt x="244" y="1205"/>
                    <a:pt x="247" y="1208"/>
                  </a:cubicBezTo>
                  <a:cubicBezTo>
                    <a:pt x="265" y="1263"/>
                    <a:pt x="265" y="1269"/>
                    <a:pt x="269" y="1276"/>
                  </a:cubicBezTo>
                  <a:cubicBezTo>
                    <a:pt x="271" y="1287"/>
                    <a:pt x="265" y="1290"/>
                    <a:pt x="261" y="1284"/>
                  </a:cubicBezTo>
                  <a:cubicBezTo>
                    <a:pt x="245" y="1250"/>
                    <a:pt x="238" y="1244"/>
                    <a:pt x="240" y="1240"/>
                  </a:cubicBezTo>
                  <a:cubicBezTo>
                    <a:pt x="220" y="1185"/>
                    <a:pt x="223" y="1176"/>
                    <a:pt x="220" y="1166"/>
                  </a:cubicBezTo>
                  <a:cubicBezTo>
                    <a:pt x="213" y="1118"/>
                    <a:pt x="216" y="1114"/>
                    <a:pt x="211" y="1109"/>
                  </a:cubicBezTo>
                  <a:cubicBezTo>
                    <a:pt x="207" y="1061"/>
                    <a:pt x="211" y="1042"/>
                    <a:pt x="205" y="1022"/>
                  </a:cubicBezTo>
                  <a:cubicBezTo>
                    <a:pt x="219" y="949"/>
                    <a:pt x="213" y="940"/>
                    <a:pt x="220" y="933"/>
                  </a:cubicBezTo>
                  <a:cubicBezTo>
                    <a:pt x="236" y="865"/>
                    <a:pt x="230" y="861"/>
                    <a:pt x="233" y="857"/>
                  </a:cubicBezTo>
                  <a:cubicBezTo>
                    <a:pt x="231" y="834"/>
                    <a:pt x="242" y="832"/>
                    <a:pt x="236" y="828"/>
                  </a:cubicBezTo>
                  <a:cubicBezTo>
                    <a:pt x="238" y="800"/>
                    <a:pt x="243" y="798"/>
                    <a:pt x="239" y="794"/>
                  </a:cubicBezTo>
                  <a:cubicBezTo>
                    <a:pt x="239" y="761"/>
                    <a:pt x="241" y="757"/>
                    <a:pt x="241" y="753"/>
                  </a:cubicBezTo>
                  <a:cubicBezTo>
                    <a:pt x="230" y="744"/>
                    <a:pt x="228" y="754"/>
                    <a:pt x="234" y="765"/>
                  </a:cubicBezTo>
                  <a:cubicBezTo>
                    <a:pt x="228" y="819"/>
                    <a:pt x="228" y="833"/>
                    <a:pt x="228" y="847"/>
                  </a:cubicBezTo>
                  <a:cubicBezTo>
                    <a:pt x="216" y="875"/>
                    <a:pt x="221" y="883"/>
                    <a:pt x="215" y="889"/>
                  </a:cubicBezTo>
                  <a:cubicBezTo>
                    <a:pt x="205" y="963"/>
                    <a:pt x="202" y="993"/>
                    <a:pt x="197" y="1022"/>
                  </a:cubicBezTo>
                  <a:cubicBezTo>
                    <a:pt x="203" y="1060"/>
                    <a:pt x="195" y="1068"/>
                    <a:pt x="200" y="1079"/>
                  </a:cubicBezTo>
                  <a:cubicBezTo>
                    <a:pt x="203" y="1102"/>
                    <a:pt x="201" y="1104"/>
                    <a:pt x="202" y="1107"/>
                  </a:cubicBezTo>
                  <a:cubicBezTo>
                    <a:pt x="211" y="1176"/>
                    <a:pt x="212" y="1185"/>
                    <a:pt x="217" y="1196"/>
                  </a:cubicBezTo>
                  <a:cubicBezTo>
                    <a:pt x="226" y="1230"/>
                    <a:pt x="225" y="1235"/>
                    <a:pt x="230" y="1240"/>
                  </a:cubicBezTo>
                  <a:cubicBezTo>
                    <a:pt x="220" y="1244"/>
                    <a:pt x="223" y="1241"/>
                    <a:pt x="219" y="1237"/>
                  </a:cubicBezTo>
                  <a:cubicBezTo>
                    <a:pt x="207" y="1183"/>
                    <a:pt x="201" y="1175"/>
                    <a:pt x="203" y="1168"/>
                  </a:cubicBezTo>
                  <a:cubicBezTo>
                    <a:pt x="192" y="1115"/>
                    <a:pt x="190" y="1108"/>
                    <a:pt x="189" y="1100"/>
                  </a:cubicBezTo>
                  <a:cubicBezTo>
                    <a:pt x="189" y="1066"/>
                    <a:pt x="184" y="1053"/>
                    <a:pt x="185" y="1042"/>
                  </a:cubicBezTo>
                  <a:cubicBezTo>
                    <a:pt x="187" y="964"/>
                    <a:pt x="187" y="961"/>
                    <a:pt x="186" y="957"/>
                  </a:cubicBezTo>
                  <a:cubicBezTo>
                    <a:pt x="186" y="926"/>
                    <a:pt x="192" y="924"/>
                    <a:pt x="189" y="920"/>
                  </a:cubicBezTo>
                  <a:cubicBezTo>
                    <a:pt x="201" y="891"/>
                    <a:pt x="191" y="886"/>
                    <a:pt x="199" y="885"/>
                  </a:cubicBezTo>
                  <a:cubicBezTo>
                    <a:pt x="198" y="863"/>
                    <a:pt x="210" y="861"/>
                    <a:pt x="203" y="857"/>
                  </a:cubicBezTo>
                  <a:cubicBezTo>
                    <a:pt x="209" y="833"/>
                    <a:pt x="210" y="827"/>
                    <a:pt x="212" y="821"/>
                  </a:cubicBezTo>
                  <a:cubicBezTo>
                    <a:pt x="211" y="799"/>
                    <a:pt x="216" y="797"/>
                    <a:pt x="214" y="793"/>
                  </a:cubicBezTo>
                  <a:cubicBezTo>
                    <a:pt x="204" y="817"/>
                    <a:pt x="205" y="822"/>
                    <a:pt x="205" y="826"/>
                  </a:cubicBezTo>
                  <a:cubicBezTo>
                    <a:pt x="192" y="876"/>
                    <a:pt x="190" y="885"/>
                    <a:pt x="186" y="893"/>
                  </a:cubicBezTo>
                  <a:cubicBezTo>
                    <a:pt x="180" y="956"/>
                    <a:pt x="174" y="965"/>
                    <a:pt x="177" y="975"/>
                  </a:cubicBezTo>
                  <a:cubicBezTo>
                    <a:pt x="174" y="1011"/>
                    <a:pt x="176" y="1020"/>
                    <a:pt x="176" y="1029"/>
                  </a:cubicBezTo>
                  <a:cubicBezTo>
                    <a:pt x="178" y="1090"/>
                    <a:pt x="182" y="1096"/>
                    <a:pt x="181" y="1100"/>
                  </a:cubicBezTo>
                  <a:cubicBezTo>
                    <a:pt x="195" y="1176"/>
                    <a:pt x="194" y="1181"/>
                    <a:pt x="199" y="1186"/>
                  </a:cubicBezTo>
                  <a:cubicBezTo>
                    <a:pt x="202" y="1229"/>
                    <a:pt x="199" y="1223"/>
                    <a:pt x="196" y="1219"/>
                  </a:cubicBezTo>
                  <a:cubicBezTo>
                    <a:pt x="181" y="1179"/>
                    <a:pt x="186" y="1171"/>
                    <a:pt x="182" y="1169"/>
                  </a:cubicBezTo>
                  <a:cubicBezTo>
                    <a:pt x="177" y="1150"/>
                    <a:pt x="180" y="1149"/>
                    <a:pt x="175" y="1145"/>
                  </a:cubicBezTo>
                  <a:cubicBezTo>
                    <a:pt x="169" y="1114"/>
                    <a:pt x="169" y="1111"/>
                    <a:pt x="169" y="1109"/>
                  </a:cubicBezTo>
                  <a:cubicBezTo>
                    <a:pt x="162" y="1082"/>
                    <a:pt x="165" y="1077"/>
                    <a:pt x="164" y="1073"/>
                  </a:cubicBezTo>
                  <a:cubicBezTo>
                    <a:pt x="162" y="1035"/>
                    <a:pt x="159" y="1032"/>
                    <a:pt x="163" y="1030"/>
                  </a:cubicBezTo>
                  <a:cubicBezTo>
                    <a:pt x="165" y="979"/>
                    <a:pt x="158" y="968"/>
                    <a:pt x="161" y="960"/>
                  </a:cubicBezTo>
                  <a:cubicBezTo>
                    <a:pt x="164" y="929"/>
                    <a:pt x="160" y="926"/>
                    <a:pt x="162" y="924"/>
                  </a:cubicBezTo>
                  <a:cubicBezTo>
                    <a:pt x="170" y="895"/>
                    <a:pt x="165" y="889"/>
                    <a:pt x="169" y="884"/>
                  </a:cubicBezTo>
                  <a:cubicBezTo>
                    <a:pt x="175" y="847"/>
                    <a:pt x="174" y="841"/>
                    <a:pt x="174" y="835"/>
                  </a:cubicBezTo>
                  <a:cubicBezTo>
                    <a:pt x="179" y="808"/>
                    <a:pt x="186" y="806"/>
                    <a:pt x="186" y="803"/>
                  </a:cubicBezTo>
                  <a:cubicBezTo>
                    <a:pt x="193" y="748"/>
                    <a:pt x="194" y="743"/>
                    <a:pt x="195" y="737"/>
                  </a:cubicBezTo>
                  <a:cubicBezTo>
                    <a:pt x="196" y="693"/>
                    <a:pt x="197" y="690"/>
                    <a:pt x="197" y="687"/>
                  </a:cubicBezTo>
                  <a:cubicBezTo>
                    <a:pt x="190" y="674"/>
                    <a:pt x="192" y="680"/>
                    <a:pt x="196" y="686"/>
                  </a:cubicBezTo>
                  <a:cubicBezTo>
                    <a:pt x="191" y="732"/>
                    <a:pt x="186" y="738"/>
                    <a:pt x="188" y="745"/>
                  </a:cubicBezTo>
                  <a:cubicBezTo>
                    <a:pt x="166" y="851"/>
                    <a:pt x="159" y="853"/>
                    <a:pt x="163" y="857"/>
                  </a:cubicBezTo>
                  <a:cubicBezTo>
                    <a:pt x="159" y="882"/>
                    <a:pt x="157" y="885"/>
                    <a:pt x="159" y="889"/>
                  </a:cubicBezTo>
                  <a:cubicBezTo>
                    <a:pt x="154" y="915"/>
                    <a:pt x="154" y="917"/>
                    <a:pt x="154" y="919"/>
                  </a:cubicBezTo>
                  <a:cubicBezTo>
                    <a:pt x="150" y="957"/>
                    <a:pt x="154" y="965"/>
                    <a:pt x="151" y="972"/>
                  </a:cubicBezTo>
                  <a:cubicBezTo>
                    <a:pt x="154" y="1019"/>
                    <a:pt x="151" y="1022"/>
                    <a:pt x="153" y="1027"/>
                  </a:cubicBezTo>
                  <a:cubicBezTo>
                    <a:pt x="154" y="1058"/>
                    <a:pt x="157" y="1064"/>
                    <a:pt x="152" y="1067"/>
                  </a:cubicBezTo>
                  <a:cubicBezTo>
                    <a:pt x="158" y="1092"/>
                    <a:pt x="156" y="1096"/>
                    <a:pt x="159" y="1100"/>
                  </a:cubicBezTo>
                  <a:cubicBezTo>
                    <a:pt x="160" y="1120"/>
                    <a:pt x="164" y="1130"/>
                    <a:pt x="167" y="1140"/>
                  </a:cubicBezTo>
                  <a:cubicBezTo>
                    <a:pt x="176" y="1180"/>
                    <a:pt x="180" y="1184"/>
                    <a:pt x="178" y="1186"/>
                  </a:cubicBezTo>
                  <a:cubicBezTo>
                    <a:pt x="160" y="1172"/>
                    <a:pt x="157" y="1160"/>
                    <a:pt x="154" y="1149"/>
                  </a:cubicBezTo>
                  <a:cubicBezTo>
                    <a:pt x="142" y="1103"/>
                    <a:pt x="146" y="1101"/>
                    <a:pt x="141" y="1097"/>
                  </a:cubicBezTo>
                  <a:cubicBezTo>
                    <a:pt x="139" y="1057"/>
                    <a:pt x="135" y="1046"/>
                    <a:pt x="135" y="1037"/>
                  </a:cubicBezTo>
                  <a:cubicBezTo>
                    <a:pt x="132" y="987"/>
                    <a:pt x="129" y="981"/>
                    <a:pt x="130" y="976"/>
                  </a:cubicBezTo>
                  <a:cubicBezTo>
                    <a:pt x="129" y="942"/>
                    <a:pt x="130" y="937"/>
                    <a:pt x="131" y="933"/>
                  </a:cubicBezTo>
                  <a:cubicBezTo>
                    <a:pt x="136" y="908"/>
                    <a:pt x="130" y="897"/>
                    <a:pt x="137" y="888"/>
                  </a:cubicBezTo>
                  <a:cubicBezTo>
                    <a:pt x="140" y="864"/>
                    <a:pt x="140" y="862"/>
                    <a:pt x="143" y="860"/>
                  </a:cubicBezTo>
                  <a:cubicBezTo>
                    <a:pt x="142" y="829"/>
                    <a:pt x="148" y="825"/>
                    <a:pt x="148" y="821"/>
                  </a:cubicBezTo>
                  <a:cubicBezTo>
                    <a:pt x="161" y="779"/>
                    <a:pt x="161" y="775"/>
                    <a:pt x="163" y="771"/>
                  </a:cubicBezTo>
                  <a:cubicBezTo>
                    <a:pt x="171" y="741"/>
                    <a:pt x="166" y="735"/>
                    <a:pt x="173" y="732"/>
                  </a:cubicBezTo>
                  <a:cubicBezTo>
                    <a:pt x="173" y="701"/>
                    <a:pt x="179" y="698"/>
                    <a:pt x="174" y="693"/>
                  </a:cubicBezTo>
                  <a:cubicBezTo>
                    <a:pt x="179" y="675"/>
                    <a:pt x="179" y="670"/>
                    <a:pt x="179" y="666"/>
                  </a:cubicBezTo>
                  <a:cubicBezTo>
                    <a:pt x="171" y="703"/>
                    <a:pt x="170" y="710"/>
                    <a:pt x="167" y="717"/>
                  </a:cubicBezTo>
                  <a:cubicBezTo>
                    <a:pt x="166" y="734"/>
                    <a:pt x="163" y="736"/>
                    <a:pt x="164" y="738"/>
                  </a:cubicBezTo>
                  <a:cubicBezTo>
                    <a:pt x="157" y="762"/>
                    <a:pt x="158" y="766"/>
                    <a:pt x="157" y="770"/>
                  </a:cubicBezTo>
                  <a:cubicBezTo>
                    <a:pt x="145" y="802"/>
                    <a:pt x="145" y="804"/>
                    <a:pt x="145" y="805"/>
                  </a:cubicBezTo>
                  <a:cubicBezTo>
                    <a:pt x="135" y="840"/>
                    <a:pt x="132" y="858"/>
                    <a:pt x="128" y="876"/>
                  </a:cubicBezTo>
                  <a:cubicBezTo>
                    <a:pt x="120" y="935"/>
                    <a:pt x="123" y="941"/>
                    <a:pt x="121" y="945"/>
                  </a:cubicBezTo>
                  <a:cubicBezTo>
                    <a:pt x="122" y="978"/>
                    <a:pt x="120" y="982"/>
                    <a:pt x="122" y="987"/>
                  </a:cubicBezTo>
                  <a:cubicBezTo>
                    <a:pt x="124" y="1025"/>
                    <a:pt x="130" y="1036"/>
                    <a:pt x="125" y="1044"/>
                  </a:cubicBezTo>
                  <a:cubicBezTo>
                    <a:pt x="140" y="1143"/>
                    <a:pt x="148" y="1151"/>
                    <a:pt x="143" y="1157"/>
                  </a:cubicBezTo>
                  <a:cubicBezTo>
                    <a:pt x="135" y="1126"/>
                    <a:pt x="128" y="1132"/>
                    <a:pt x="123" y="1120"/>
                  </a:cubicBezTo>
                  <a:cubicBezTo>
                    <a:pt x="121" y="1097"/>
                    <a:pt x="122" y="1092"/>
                    <a:pt x="119" y="1085"/>
                  </a:cubicBezTo>
                  <a:cubicBezTo>
                    <a:pt x="118" y="1028"/>
                    <a:pt x="113" y="1021"/>
                    <a:pt x="115" y="1016"/>
                  </a:cubicBezTo>
                  <a:cubicBezTo>
                    <a:pt x="114" y="993"/>
                    <a:pt x="112" y="987"/>
                    <a:pt x="115" y="981"/>
                  </a:cubicBezTo>
                  <a:cubicBezTo>
                    <a:pt x="113" y="890"/>
                    <a:pt x="113" y="877"/>
                    <a:pt x="117" y="865"/>
                  </a:cubicBezTo>
                  <a:cubicBezTo>
                    <a:pt x="120" y="833"/>
                    <a:pt x="119" y="830"/>
                    <a:pt x="119" y="826"/>
                  </a:cubicBezTo>
                  <a:cubicBezTo>
                    <a:pt x="124" y="766"/>
                    <a:pt x="131" y="764"/>
                    <a:pt x="129" y="760"/>
                  </a:cubicBezTo>
                  <a:cubicBezTo>
                    <a:pt x="137" y="725"/>
                    <a:pt x="133" y="718"/>
                    <a:pt x="137" y="712"/>
                  </a:cubicBezTo>
                  <a:cubicBezTo>
                    <a:pt x="147" y="691"/>
                    <a:pt x="142" y="687"/>
                    <a:pt x="144" y="685"/>
                  </a:cubicBezTo>
                  <a:cubicBezTo>
                    <a:pt x="137" y="712"/>
                    <a:pt x="126" y="715"/>
                    <a:pt x="130" y="721"/>
                  </a:cubicBezTo>
                  <a:cubicBezTo>
                    <a:pt x="122" y="742"/>
                    <a:pt x="127" y="749"/>
                    <a:pt x="121" y="753"/>
                  </a:cubicBezTo>
                  <a:cubicBezTo>
                    <a:pt x="114" y="808"/>
                    <a:pt x="110" y="814"/>
                    <a:pt x="114" y="822"/>
                  </a:cubicBezTo>
                  <a:cubicBezTo>
                    <a:pt x="109" y="854"/>
                    <a:pt x="109" y="855"/>
                    <a:pt x="106" y="857"/>
                  </a:cubicBezTo>
                  <a:cubicBezTo>
                    <a:pt x="104" y="869"/>
                    <a:pt x="107" y="872"/>
                    <a:pt x="105" y="874"/>
                  </a:cubicBezTo>
                  <a:cubicBezTo>
                    <a:pt x="105" y="898"/>
                    <a:pt x="103" y="901"/>
                    <a:pt x="103" y="904"/>
                  </a:cubicBezTo>
                  <a:cubicBezTo>
                    <a:pt x="99" y="953"/>
                    <a:pt x="104" y="961"/>
                    <a:pt x="100" y="968"/>
                  </a:cubicBezTo>
                  <a:cubicBezTo>
                    <a:pt x="104" y="1017"/>
                    <a:pt x="107" y="1030"/>
                    <a:pt x="105" y="1042"/>
                  </a:cubicBezTo>
                  <a:cubicBezTo>
                    <a:pt x="107" y="1074"/>
                    <a:pt x="107" y="1077"/>
                    <a:pt x="111" y="1081"/>
                  </a:cubicBezTo>
                  <a:cubicBezTo>
                    <a:pt x="114" y="1111"/>
                    <a:pt x="112" y="1112"/>
                    <a:pt x="113" y="1114"/>
                  </a:cubicBezTo>
                  <a:cubicBezTo>
                    <a:pt x="99" y="1089"/>
                    <a:pt x="93" y="1080"/>
                    <a:pt x="97" y="1072"/>
                  </a:cubicBezTo>
                  <a:cubicBezTo>
                    <a:pt x="88" y="1032"/>
                    <a:pt x="82" y="1027"/>
                    <a:pt x="86" y="1024"/>
                  </a:cubicBezTo>
                  <a:cubicBezTo>
                    <a:pt x="82" y="995"/>
                    <a:pt x="79" y="991"/>
                    <a:pt x="81" y="987"/>
                  </a:cubicBezTo>
                  <a:cubicBezTo>
                    <a:pt x="79" y="971"/>
                    <a:pt x="78" y="969"/>
                    <a:pt x="80" y="966"/>
                  </a:cubicBezTo>
                  <a:cubicBezTo>
                    <a:pt x="79" y="925"/>
                    <a:pt x="82" y="913"/>
                    <a:pt x="82" y="901"/>
                  </a:cubicBezTo>
                  <a:cubicBezTo>
                    <a:pt x="82" y="871"/>
                    <a:pt x="81" y="868"/>
                    <a:pt x="83" y="865"/>
                  </a:cubicBezTo>
                  <a:cubicBezTo>
                    <a:pt x="87" y="841"/>
                    <a:pt x="88" y="835"/>
                    <a:pt x="92" y="829"/>
                  </a:cubicBezTo>
                  <a:cubicBezTo>
                    <a:pt x="93" y="807"/>
                    <a:pt x="93" y="804"/>
                    <a:pt x="94" y="801"/>
                  </a:cubicBezTo>
                  <a:cubicBezTo>
                    <a:pt x="97" y="780"/>
                    <a:pt x="98" y="777"/>
                    <a:pt x="98" y="774"/>
                  </a:cubicBezTo>
                  <a:cubicBezTo>
                    <a:pt x="105" y="742"/>
                    <a:pt x="99" y="738"/>
                    <a:pt x="103" y="736"/>
                  </a:cubicBezTo>
                  <a:cubicBezTo>
                    <a:pt x="108" y="713"/>
                    <a:pt x="104" y="709"/>
                    <a:pt x="109" y="707"/>
                  </a:cubicBezTo>
                  <a:cubicBezTo>
                    <a:pt x="112" y="672"/>
                    <a:pt x="114" y="665"/>
                    <a:pt x="110" y="659"/>
                  </a:cubicBezTo>
                  <a:cubicBezTo>
                    <a:pt x="118" y="619"/>
                    <a:pt x="107" y="614"/>
                    <a:pt x="111" y="612"/>
                  </a:cubicBezTo>
                  <a:cubicBezTo>
                    <a:pt x="109" y="575"/>
                    <a:pt x="113" y="569"/>
                    <a:pt x="110" y="562"/>
                  </a:cubicBezTo>
                  <a:cubicBezTo>
                    <a:pt x="108" y="540"/>
                    <a:pt x="107" y="536"/>
                    <a:pt x="109" y="533"/>
                  </a:cubicBezTo>
                  <a:cubicBezTo>
                    <a:pt x="103" y="542"/>
                    <a:pt x="105" y="547"/>
                    <a:pt x="106" y="552"/>
                  </a:cubicBezTo>
                  <a:cubicBezTo>
                    <a:pt x="107" y="613"/>
                    <a:pt x="106" y="617"/>
                    <a:pt x="105" y="622"/>
                  </a:cubicBezTo>
                  <a:cubicBezTo>
                    <a:pt x="104" y="653"/>
                    <a:pt x="104" y="658"/>
                    <a:pt x="104" y="662"/>
                  </a:cubicBezTo>
                  <a:cubicBezTo>
                    <a:pt x="95" y="722"/>
                    <a:pt x="98" y="727"/>
                    <a:pt x="95" y="731"/>
                  </a:cubicBezTo>
                  <a:cubicBezTo>
                    <a:pt x="86" y="793"/>
                    <a:pt x="84" y="800"/>
                    <a:pt x="82" y="807"/>
                  </a:cubicBezTo>
                  <a:cubicBezTo>
                    <a:pt x="80" y="835"/>
                    <a:pt x="77" y="842"/>
                    <a:pt x="76" y="848"/>
                  </a:cubicBezTo>
                  <a:cubicBezTo>
                    <a:pt x="72" y="884"/>
                    <a:pt x="70" y="887"/>
                    <a:pt x="72" y="891"/>
                  </a:cubicBezTo>
                  <a:cubicBezTo>
                    <a:pt x="71" y="941"/>
                    <a:pt x="73" y="948"/>
                    <a:pt x="69" y="955"/>
                  </a:cubicBezTo>
                  <a:cubicBezTo>
                    <a:pt x="74" y="1007"/>
                    <a:pt x="73" y="1014"/>
                    <a:pt x="77" y="1022"/>
                  </a:cubicBezTo>
                  <a:cubicBezTo>
                    <a:pt x="81" y="1059"/>
                    <a:pt x="82" y="1063"/>
                    <a:pt x="85" y="1067"/>
                  </a:cubicBezTo>
                  <a:cubicBezTo>
                    <a:pt x="73" y="1065"/>
                    <a:pt x="69" y="1057"/>
                    <a:pt x="68" y="1050"/>
                  </a:cubicBezTo>
                  <a:cubicBezTo>
                    <a:pt x="65" y="1021"/>
                    <a:pt x="65" y="1013"/>
                    <a:pt x="63" y="1006"/>
                  </a:cubicBezTo>
                  <a:cubicBezTo>
                    <a:pt x="60" y="956"/>
                    <a:pt x="58" y="948"/>
                    <a:pt x="56" y="940"/>
                  </a:cubicBezTo>
                  <a:cubicBezTo>
                    <a:pt x="55" y="878"/>
                    <a:pt x="58" y="876"/>
                    <a:pt x="57" y="873"/>
                  </a:cubicBezTo>
                  <a:cubicBezTo>
                    <a:pt x="64" y="825"/>
                    <a:pt x="59" y="819"/>
                    <a:pt x="63" y="815"/>
                  </a:cubicBezTo>
                  <a:cubicBezTo>
                    <a:pt x="70" y="788"/>
                    <a:pt x="65" y="785"/>
                    <a:pt x="70" y="783"/>
                  </a:cubicBezTo>
                  <a:cubicBezTo>
                    <a:pt x="75" y="745"/>
                    <a:pt x="78" y="724"/>
                    <a:pt x="82" y="702"/>
                  </a:cubicBezTo>
                  <a:cubicBezTo>
                    <a:pt x="86" y="665"/>
                    <a:pt x="90" y="660"/>
                    <a:pt x="89" y="655"/>
                  </a:cubicBezTo>
                  <a:cubicBezTo>
                    <a:pt x="90" y="600"/>
                    <a:pt x="87" y="593"/>
                    <a:pt x="86" y="587"/>
                  </a:cubicBezTo>
                  <a:cubicBezTo>
                    <a:pt x="78" y="571"/>
                    <a:pt x="78" y="574"/>
                    <a:pt x="81" y="577"/>
                  </a:cubicBezTo>
                  <a:cubicBezTo>
                    <a:pt x="85" y="614"/>
                    <a:pt x="80" y="625"/>
                    <a:pt x="84" y="637"/>
                  </a:cubicBezTo>
                  <a:cubicBezTo>
                    <a:pt x="78" y="690"/>
                    <a:pt x="70" y="695"/>
                    <a:pt x="73" y="701"/>
                  </a:cubicBezTo>
                  <a:cubicBezTo>
                    <a:pt x="74" y="728"/>
                    <a:pt x="63" y="729"/>
                    <a:pt x="69" y="733"/>
                  </a:cubicBezTo>
                  <a:cubicBezTo>
                    <a:pt x="62" y="787"/>
                    <a:pt x="52" y="807"/>
                    <a:pt x="52" y="829"/>
                  </a:cubicBezTo>
                  <a:cubicBezTo>
                    <a:pt x="48" y="863"/>
                    <a:pt x="49" y="866"/>
                    <a:pt x="48" y="869"/>
                  </a:cubicBezTo>
                  <a:cubicBezTo>
                    <a:pt x="47" y="898"/>
                    <a:pt x="47" y="900"/>
                    <a:pt x="45" y="903"/>
                  </a:cubicBezTo>
                  <a:cubicBezTo>
                    <a:pt x="50" y="925"/>
                    <a:pt x="44" y="927"/>
                    <a:pt x="50" y="931"/>
                  </a:cubicBezTo>
                  <a:cubicBezTo>
                    <a:pt x="49" y="979"/>
                    <a:pt x="53" y="992"/>
                    <a:pt x="53" y="1004"/>
                  </a:cubicBezTo>
                  <a:cubicBezTo>
                    <a:pt x="56" y="1035"/>
                    <a:pt x="48" y="1027"/>
                    <a:pt x="49" y="1020"/>
                  </a:cubicBezTo>
                  <a:cubicBezTo>
                    <a:pt x="36" y="968"/>
                    <a:pt x="33" y="965"/>
                    <a:pt x="35" y="963"/>
                  </a:cubicBezTo>
                  <a:cubicBezTo>
                    <a:pt x="34" y="946"/>
                    <a:pt x="32" y="944"/>
                    <a:pt x="33" y="941"/>
                  </a:cubicBezTo>
                  <a:cubicBezTo>
                    <a:pt x="30" y="894"/>
                    <a:pt x="32" y="889"/>
                    <a:pt x="33" y="885"/>
                  </a:cubicBezTo>
                  <a:cubicBezTo>
                    <a:pt x="38" y="839"/>
                    <a:pt x="35" y="834"/>
                    <a:pt x="36" y="829"/>
                  </a:cubicBezTo>
                  <a:cubicBezTo>
                    <a:pt x="46" y="793"/>
                    <a:pt x="42" y="782"/>
                    <a:pt x="47" y="773"/>
                  </a:cubicBezTo>
                  <a:cubicBezTo>
                    <a:pt x="50" y="743"/>
                    <a:pt x="53" y="742"/>
                    <a:pt x="52" y="740"/>
                  </a:cubicBezTo>
                  <a:cubicBezTo>
                    <a:pt x="58" y="717"/>
                    <a:pt x="59" y="715"/>
                    <a:pt x="60" y="713"/>
                  </a:cubicBezTo>
                  <a:cubicBezTo>
                    <a:pt x="64" y="697"/>
                    <a:pt x="59" y="693"/>
                    <a:pt x="64" y="691"/>
                  </a:cubicBezTo>
                  <a:cubicBezTo>
                    <a:pt x="69" y="647"/>
                    <a:pt x="69" y="644"/>
                    <a:pt x="69" y="642"/>
                  </a:cubicBezTo>
                  <a:cubicBezTo>
                    <a:pt x="71" y="616"/>
                    <a:pt x="74" y="612"/>
                    <a:pt x="70" y="607"/>
                  </a:cubicBezTo>
                  <a:cubicBezTo>
                    <a:pt x="63" y="543"/>
                    <a:pt x="67" y="539"/>
                    <a:pt x="61" y="538"/>
                  </a:cubicBezTo>
                  <a:cubicBezTo>
                    <a:pt x="57" y="510"/>
                    <a:pt x="56" y="506"/>
                    <a:pt x="58" y="503"/>
                  </a:cubicBezTo>
                  <a:cubicBezTo>
                    <a:pt x="53" y="537"/>
                    <a:pt x="66" y="546"/>
                    <a:pt x="60" y="552"/>
                  </a:cubicBezTo>
                  <a:cubicBezTo>
                    <a:pt x="66" y="581"/>
                    <a:pt x="64" y="588"/>
                    <a:pt x="64" y="595"/>
                  </a:cubicBezTo>
                  <a:cubicBezTo>
                    <a:pt x="61" y="622"/>
                    <a:pt x="63" y="628"/>
                    <a:pt x="62" y="633"/>
                  </a:cubicBezTo>
                  <a:cubicBezTo>
                    <a:pt x="55" y="663"/>
                    <a:pt x="57" y="675"/>
                    <a:pt x="55" y="687"/>
                  </a:cubicBezTo>
                  <a:cubicBezTo>
                    <a:pt x="40" y="730"/>
                    <a:pt x="48" y="735"/>
                    <a:pt x="43" y="738"/>
                  </a:cubicBezTo>
                  <a:cubicBezTo>
                    <a:pt x="40" y="763"/>
                    <a:pt x="38" y="766"/>
                    <a:pt x="36" y="770"/>
                  </a:cubicBezTo>
                  <a:cubicBezTo>
                    <a:pt x="29" y="805"/>
                    <a:pt x="33" y="809"/>
                    <a:pt x="29" y="812"/>
                  </a:cubicBezTo>
                  <a:cubicBezTo>
                    <a:pt x="26" y="841"/>
                    <a:pt x="25" y="848"/>
                    <a:pt x="22" y="855"/>
                  </a:cubicBezTo>
                  <a:cubicBezTo>
                    <a:pt x="23" y="895"/>
                    <a:pt x="22" y="897"/>
                    <a:pt x="21" y="899"/>
                  </a:cubicBezTo>
                  <a:cubicBezTo>
                    <a:pt x="18" y="888"/>
                    <a:pt x="15" y="883"/>
                    <a:pt x="15" y="879"/>
                  </a:cubicBezTo>
                  <a:cubicBezTo>
                    <a:pt x="18" y="839"/>
                    <a:pt x="14" y="834"/>
                    <a:pt x="15" y="830"/>
                  </a:cubicBezTo>
                  <a:cubicBezTo>
                    <a:pt x="16" y="773"/>
                    <a:pt x="21" y="741"/>
                    <a:pt x="28" y="709"/>
                  </a:cubicBezTo>
                  <a:cubicBezTo>
                    <a:pt x="29" y="668"/>
                    <a:pt x="32" y="665"/>
                    <a:pt x="28" y="661"/>
                  </a:cubicBezTo>
                  <a:cubicBezTo>
                    <a:pt x="34" y="623"/>
                    <a:pt x="31" y="619"/>
                    <a:pt x="34" y="616"/>
                  </a:cubicBezTo>
                  <a:cubicBezTo>
                    <a:pt x="34" y="600"/>
                    <a:pt x="33" y="596"/>
                    <a:pt x="33" y="593"/>
                  </a:cubicBezTo>
                  <a:cubicBezTo>
                    <a:pt x="29" y="602"/>
                    <a:pt x="30" y="607"/>
                    <a:pt x="28" y="612"/>
                  </a:cubicBezTo>
                  <a:cubicBezTo>
                    <a:pt x="19" y="677"/>
                    <a:pt x="20" y="682"/>
                    <a:pt x="21" y="687"/>
                  </a:cubicBezTo>
                  <a:cubicBezTo>
                    <a:pt x="14" y="711"/>
                    <a:pt x="19" y="714"/>
                    <a:pt x="14" y="716"/>
                  </a:cubicBezTo>
                  <a:cubicBezTo>
                    <a:pt x="7" y="764"/>
                    <a:pt x="10" y="767"/>
                    <a:pt x="10" y="770"/>
                  </a:cubicBezTo>
                  <a:cubicBezTo>
                    <a:pt x="11" y="804"/>
                    <a:pt x="3" y="813"/>
                    <a:pt x="8" y="825"/>
                  </a:cubicBezTo>
                  <a:cubicBezTo>
                    <a:pt x="1" y="839"/>
                    <a:pt x="0" y="839"/>
                    <a:pt x="0" y="839"/>
                  </a:cubicBezTo>
                  <a:cubicBezTo>
                    <a:pt x="7" y="858"/>
                    <a:pt x="6" y="864"/>
                    <a:pt x="6" y="869"/>
                  </a:cubicBezTo>
                  <a:cubicBezTo>
                    <a:pt x="12" y="918"/>
                    <a:pt x="15" y="922"/>
                    <a:pt x="13" y="925"/>
                  </a:cubicBezTo>
                  <a:cubicBezTo>
                    <a:pt x="18" y="978"/>
                    <a:pt x="26" y="987"/>
                    <a:pt x="22" y="994"/>
                  </a:cubicBezTo>
                  <a:cubicBezTo>
                    <a:pt x="5" y="953"/>
                    <a:pt x="4" y="946"/>
                    <a:pt x="2" y="939"/>
                  </a:cubicBezTo>
                  <a:cubicBezTo>
                    <a:pt x="7" y="996"/>
                    <a:pt x="4" y="994"/>
                    <a:pt x="2" y="992"/>
                  </a:cubicBezTo>
                  <a:cubicBezTo>
                    <a:pt x="10" y="1015"/>
                    <a:pt x="13" y="1017"/>
                    <a:pt x="15" y="1018"/>
                  </a:cubicBezTo>
                  <a:cubicBezTo>
                    <a:pt x="30" y="1039"/>
                    <a:pt x="39" y="1037"/>
                    <a:pt x="35" y="1041"/>
                  </a:cubicBezTo>
                  <a:cubicBezTo>
                    <a:pt x="3" y="1031"/>
                    <a:pt x="4" y="1031"/>
                    <a:pt x="5" y="1030"/>
                  </a:cubicBezTo>
                  <a:cubicBezTo>
                    <a:pt x="33" y="1049"/>
                    <a:pt x="34" y="1055"/>
                    <a:pt x="37" y="1053"/>
                  </a:cubicBezTo>
                  <a:cubicBezTo>
                    <a:pt x="60" y="1080"/>
                    <a:pt x="55" y="1075"/>
                    <a:pt x="50" y="1071"/>
                  </a:cubicBezTo>
                  <a:cubicBezTo>
                    <a:pt x="26" y="1057"/>
                    <a:pt x="16" y="1055"/>
                    <a:pt x="7" y="1048"/>
                  </a:cubicBezTo>
                  <a:cubicBezTo>
                    <a:pt x="3" y="1057"/>
                    <a:pt x="4" y="1057"/>
                    <a:pt x="5" y="1057"/>
                  </a:cubicBezTo>
                  <a:cubicBezTo>
                    <a:pt x="38" y="1078"/>
                    <a:pt x="42" y="1080"/>
                    <a:pt x="45" y="1079"/>
                  </a:cubicBezTo>
                  <a:cubicBezTo>
                    <a:pt x="94" y="1116"/>
                    <a:pt x="103" y="1121"/>
                    <a:pt x="99" y="1124"/>
                  </a:cubicBezTo>
                  <a:cubicBezTo>
                    <a:pt x="23" y="1084"/>
                    <a:pt x="12" y="1079"/>
                    <a:pt x="2" y="1075"/>
                  </a:cubicBezTo>
                  <a:cubicBezTo>
                    <a:pt x="17" y="1093"/>
                    <a:pt x="24" y="1088"/>
                    <a:pt x="28" y="1097"/>
                  </a:cubicBezTo>
                  <a:cubicBezTo>
                    <a:pt x="73" y="1120"/>
                    <a:pt x="84" y="1123"/>
                    <a:pt x="95" y="1130"/>
                  </a:cubicBezTo>
                  <a:cubicBezTo>
                    <a:pt x="126" y="1152"/>
                    <a:pt x="134" y="1157"/>
                    <a:pt x="130" y="1161"/>
                  </a:cubicBezTo>
                  <a:cubicBezTo>
                    <a:pt x="93" y="1141"/>
                    <a:pt x="91" y="1134"/>
                    <a:pt x="88" y="1135"/>
                  </a:cubicBezTo>
                  <a:cubicBezTo>
                    <a:pt x="49" y="1118"/>
                    <a:pt x="38" y="1110"/>
                    <a:pt x="26" y="1104"/>
                  </a:cubicBezTo>
                  <a:cubicBezTo>
                    <a:pt x="2" y="1104"/>
                    <a:pt x="2" y="1104"/>
                    <a:pt x="2" y="1104"/>
                  </a:cubicBezTo>
                  <a:cubicBezTo>
                    <a:pt x="34" y="1124"/>
                    <a:pt x="43" y="1118"/>
                    <a:pt x="49" y="1125"/>
                  </a:cubicBezTo>
                  <a:cubicBezTo>
                    <a:pt x="81" y="1139"/>
                    <a:pt x="83" y="1146"/>
                    <a:pt x="86" y="1144"/>
                  </a:cubicBezTo>
                  <a:cubicBezTo>
                    <a:pt x="111" y="1163"/>
                    <a:pt x="118" y="1164"/>
                    <a:pt x="124" y="1171"/>
                  </a:cubicBezTo>
                  <a:cubicBezTo>
                    <a:pt x="166" y="1202"/>
                    <a:pt x="172" y="1209"/>
                    <a:pt x="178" y="1212"/>
                  </a:cubicBezTo>
                  <a:cubicBezTo>
                    <a:pt x="151" y="1194"/>
                    <a:pt x="143" y="1199"/>
                    <a:pt x="137" y="1193"/>
                  </a:cubicBezTo>
                  <a:cubicBezTo>
                    <a:pt x="113" y="1180"/>
                    <a:pt x="106" y="1180"/>
                    <a:pt x="100" y="1174"/>
                  </a:cubicBezTo>
                  <a:cubicBezTo>
                    <a:pt x="67" y="1165"/>
                    <a:pt x="64" y="1163"/>
                    <a:pt x="62" y="1159"/>
                  </a:cubicBezTo>
                  <a:cubicBezTo>
                    <a:pt x="20" y="1144"/>
                    <a:pt x="18" y="1134"/>
                    <a:pt x="13" y="1140"/>
                  </a:cubicBezTo>
                  <a:cubicBezTo>
                    <a:pt x="2" y="1141"/>
                    <a:pt x="2" y="1141"/>
                    <a:pt x="2" y="1141"/>
                  </a:cubicBezTo>
                  <a:cubicBezTo>
                    <a:pt x="38" y="1159"/>
                    <a:pt x="41" y="1158"/>
                    <a:pt x="43" y="1162"/>
                  </a:cubicBezTo>
                  <a:cubicBezTo>
                    <a:pt x="91" y="1177"/>
                    <a:pt x="100" y="1188"/>
                    <a:pt x="110" y="1189"/>
                  </a:cubicBezTo>
                  <a:cubicBezTo>
                    <a:pt x="141" y="1207"/>
                    <a:pt x="144" y="1205"/>
                    <a:pt x="146" y="1206"/>
                  </a:cubicBezTo>
                  <a:cubicBezTo>
                    <a:pt x="172" y="1221"/>
                    <a:pt x="177" y="1223"/>
                    <a:pt x="181" y="1229"/>
                  </a:cubicBezTo>
                  <a:cubicBezTo>
                    <a:pt x="202" y="1238"/>
                    <a:pt x="206" y="1248"/>
                    <a:pt x="211" y="1248"/>
                  </a:cubicBezTo>
                  <a:cubicBezTo>
                    <a:pt x="213" y="1257"/>
                    <a:pt x="202" y="1254"/>
                    <a:pt x="193" y="1245"/>
                  </a:cubicBezTo>
                  <a:cubicBezTo>
                    <a:pt x="141" y="1220"/>
                    <a:pt x="136" y="1216"/>
                    <a:pt x="130" y="1217"/>
                  </a:cubicBezTo>
                  <a:cubicBezTo>
                    <a:pt x="81" y="1199"/>
                    <a:pt x="78" y="1195"/>
                    <a:pt x="75" y="1192"/>
                  </a:cubicBezTo>
                  <a:cubicBezTo>
                    <a:pt x="50" y="1185"/>
                    <a:pt x="46" y="1183"/>
                    <a:pt x="42" y="1183"/>
                  </a:cubicBezTo>
                  <a:cubicBezTo>
                    <a:pt x="2" y="1182"/>
                    <a:pt x="2" y="1182"/>
                    <a:pt x="2" y="1182"/>
                  </a:cubicBezTo>
                  <a:cubicBezTo>
                    <a:pt x="26" y="1195"/>
                    <a:pt x="29" y="1198"/>
                    <a:pt x="32" y="1204"/>
                  </a:cubicBezTo>
                  <a:cubicBezTo>
                    <a:pt x="76" y="1224"/>
                    <a:pt x="84" y="1230"/>
                    <a:pt x="92" y="1231"/>
                  </a:cubicBezTo>
                  <a:cubicBezTo>
                    <a:pt x="107" y="1243"/>
                    <a:pt x="111" y="1239"/>
                    <a:pt x="112" y="1244"/>
                  </a:cubicBezTo>
                  <a:cubicBezTo>
                    <a:pt x="146" y="1257"/>
                    <a:pt x="149" y="1259"/>
                    <a:pt x="153" y="1260"/>
                  </a:cubicBezTo>
                  <a:cubicBezTo>
                    <a:pt x="191" y="1277"/>
                    <a:pt x="198" y="1275"/>
                    <a:pt x="204" y="1282"/>
                  </a:cubicBezTo>
                  <a:cubicBezTo>
                    <a:pt x="229" y="1288"/>
                    <a:pt x="233" y="1291"/>
                    <a:pt x="238" y="1290"/>
                  </a:cubicBezTo>
                  <a:cubicBezTo>
                    <a:pt x="267" y="1306"/>
                    <a:pt x="268" y="1305"/>
                    <a:pt x="268" y="1309"/>
                  </a:cubicBezTo>
                  <a:cubicBezTo>
                    <a:pt x="284" y="1331"/>
                    <a:pt x="271" y="1321"/>
                    <a:pt x="256" y="1323"/>
                  </a:cubicBezTo>
                  <a:cubicBezTo>
                    <a:pt x="228" y="1317"/>
                    <a:pt x="221" y="1308"/>
                    <a:pt x="213" y="1311"/>
                  </a:cubicBezTo>
                  <a:cubicBezTo>
                    <a:pt x="184" y="1307"/>
                    <a:pt x="178" y="1296"/>
                    <a:pt x="170" y="1299"/>
                  </a:cubicBezTo>
                  <a:cubicBezTo>
                    <a:pt x="141" y="1291"/>
                    <a:pt x="135" y="1284"/>
                    <a:pt x="127" y="1284"/>
                  </a:cubicBezTo>
                  <a:cubicBezTo>
                    <a:pt x="114" y="1276"/>
                    <a:pt x="110" y="1277"/>
                    <a:pt x="107" y="1274"/>
                  </a:cubicBezTo>
                  <a:cubicBezTo>
                    <a:pt x="62" y="1250"/>
                    <a:pt x="58" y="1253"/>
                    <a:pt x="55" y="1247"/>
                  </a:cubicBezTo>
                  <a:cubicBezTo>
                    <a:pt x="20" y="1225"/>
                    <a:pt x="16" y="1229"/>
                    <a:pt x="14" y="1222"/>
                  </a:cubicBezTo>
                  <a:cubicBezTo>
                    <a:pt x="2" y="1224"/>
                    <a:pt x="2" y="1224"/>
                    <a:pt x="2" y="1224"/>
                  </a:cubicBezTo>
                  <a:cubicBezTo>
                    <a:pt x="57" y="1257"/>
                    <a:pt x="62" y="1262"/>
                    <a:pt x="68" y="1264"/>
                  </a:cubicBezTo>
                  <a:cubicBezTo>
                    <a:pt x="102" y="1277"/>
                    <a:pt x="104" y="1283"/>
                    <a:pt x="107" y="1282"/>
                  </a:cubicBezTo>
                  <a:cubicBezTo>
                    <a:pt x="132" y="1296"/>
                    <a:pt x="133" y="1294"/>
                    <a:pt x="134" y="1294"/>
                  </a:cubicBezTo>
                  <a:cubicBezTo>
                    <a:pt x="166" y="1309"/>
                    <a:pt x="169" y="1307"/>
                    <a:pt x="171" y="1308"/>
                  </a:cubicBezTo>
                  <a:cubicBezTo>
                    <a:pt x="202" y="1317"/>
                    <a:pt x="208" y="1315"/>
                    <a:pt x="213" y="1318"/>
                  </a:cubicBezTo>
                  <a:cubicBezTo>
                    <a:pt x="286" y="1344"/>
                    <a:pt x="291" y="1339"/>
                    <a:pt x="295" y="1343"/>
                  </a:cubicBezTo>
                  <a:cubicBezTo>
                    <a:pt x="319" y="1359"/>
                    <a:pt x="315" y="1360"/>
                    <a:pt x="312" y="1355"/>
                  </a:cubicBezTo>
                  <a:cubicBezTo>
                    <a:pt x="278" y="1349"/>
                    <a:pt x="277" y="1348"/>
                    <a:pt x="276" y="1346"/>
                  </a:cubicBezTo>
                  <a:cubicBezTo>
                    <a:pt x="251" y="1346"/>
                    <a:pt x="244" y="1341"/>
                    <a:pt x="236" y="1343"/>
                  </a:cubicBezTo>
                  <a:cubicBezTo>
                    <a:pt x="210" y="1334"/>
                    <a:pt x="203" y="1336"/>
                    <a:pt x="197" y="1333"/>
                  </a:cubicBezTo>
                  <a:cubicBezTo>
                    <a:pt x="146" y="1317"/>
                    <a:pt x="143" y="1316"/>
                    <a:pt x="139" y="1315"/>
                  </a:cubicBezTo>
                  <a:cubicBezTo>
                    <a:pt x="98" y="1293"/>
                    <a:pt x="94" y="1296"/>
                    <a:pt x="91" y="1293"/>
                  </a:cubicBezTo>
                  <a:cubicBezTo>
                    <a:pt x="86" y="1301"/>
                    <a:pt x="95" y="1299"/>
                    <a:pt x="101" y="1304"/>
                  </a:cubicBezTo>
                  <a:cubicBezTo>
                    <a:pt x="131" y="1326"/>
                    <a:pt x="139" y="1323"/>
                    <a:pt x="145" y="1332"/>
                  </a:cubicBezTo>
                  <a:cubicBezTo>
                    <a:pt x="173" y="1344"/>
                    <a:pt x="177" y="1347"/>
                    <a:pt x="182" y="1349"/>
                  </a:cubicBezTo>
                  <a:cubicBezTo>
                    <a:pt x="212" y="1367"/>
                    <a:pt x="218" y="1368"/>
                    <a:pt x="222" y="1376"/>
                  </a:cubicBezTo>
                  <a:cubicBezTo>
                    <a:pt x="274" y="1408"/>
                    <a:pt x="285" y="1407"/>
                    <a:pt x="294" y="1413"/>
                  </a:cubicBezTo>
                  <a:cubicBezTo>
                    <a:pt x="332" y="1425"/>
                    <a:pt x="342" y="1428"/>
                    <a:pt x="352" y="1434"/>
                  </a:cubicBezTo>
                  <a:cubicBezTo>
                    <a:pt x="399" y="1452"/>
                    <a:pt x="405" y="1447"/>
                    <a:pt x="410" y="1451"/>
                  </a:cubicBezTo>
                  <a:cubicBezTo>
                    <a:pt x="445" y="1462"/>
                    <a:pt x="450" y="1463"/>
                    <a:pt x="454" y="1465"/>
                  </a:cubicBezTo>
                  <a:cubicBezTo>
                    <a:pt x="447" y="1472"/>
                    <a:pt x="427" y="1478"/>
                    <a:pt x="406" y="1492"/>
                  </a:cubicBezTo>
                  <a:cubicBezTo>
                    <a:pt x="382" y="1495"/>
                    <a:pt x="376" y="1503"/>
                    <a:pt x="378" y="1509"/>
                  </a:cubicBezTo>
                  <a:cubicBezTo>
                    <a:pt x="423" y="1494"/>
                    <a:pt x="430" y="1489"/>
                    <a:pt x="437" y="1486"/>
                  </a:cubicBezTo>
                  <a:cubicBezTo>
                    <a:pt x="429" y="1500"/>
                    <a:pt x="421" y="1493"/>
                    <a:pt x="419" y="1501"/>
                  </a:cubicBezTo>
                  <a:cubicBezTo>
                    <a:pt x="458" y="1496"/>
                    <a:pt x="463" y="1493"/>
                    <a:pt x="469" y="1490"/>
                  </a:cubicBezTo>
                  <a:cubicBezTo>
                    <a:pt x="507" y="1498"/>
                    <a:pt x="513" y="1493"/>
                    <a:pt x="518" y="1498"/>
                  </a:cubicBezTo>
                  <a:cubicBezTo>
                    <a:pt x="547" y="1512"/>
                    <a:pt x="555" y="1511"/>
                    <a:pt x="561"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38"/>
                    <a:pt x="287" y="942"/>
                    <a:pt x="286" y="943"/>
                  </a:cubicBezTo>
                  <a:cubicBezTo>
                    <a:pt x="287" y="957"/>
                    <a:pt x="286" y="959"/>
                    <a:pt x="287" y="960"/>
                  </a:cubicBezTo>
                  <a:cubicBezTo>
                    <a:pt x="288" y="977"/>
                    <a:pt x="289" y="981"/>
                    <a:pt x="288" y="984"/>
                  </a:cubicBezTo>
                  <a:cubicBezTo>
                    <a:pt x="294" y="1018"/>
                    <a:pt x="290" y="1025"/>
                    <a:pt x="294" y="1033"/>
                  </a:cubicBezTo>
                  <a:cubicBezTo>
                    <a:pt x="302" y="1090"/>
                    <a:pt x="299" y="1098"/>
                    <a:pt x="303" y="1107"/>
                  </a:cubicBezTo>
                  <a:cubicBezTo>
                    <a:pt x="307" y="1139"/>
                    <a:pt x="312" y="1147"/>
                    <a:pt x="311" y="1155"/>
                  </a:cubicBezTo>
                  <a:cubicBezTo>
                    <a:pt x="321" y="1196"/>
                    <a:pt x="325" y="1213"/>
                    <a:pt x="330" y="1230"/>
                  </a:cubicBezTo>
                  <a:cubicBezTo>
                    <a:pt x="345" y="1288"/>
                    <a:pt x="343" y="1296"/>
                    <a:pt x="348" y="1305"/>
                  </a:cubicBezTo>
                  <a:cubicBezTo>
                    <a:pt x="359" y="1346"/>
                    <a:pt x="369" y="1363"/>
                    <a:pt x="378" y="1380"/>
                  </a:cubicBezTo>
                  <a:cubicBezTo>
                    <a:pt x="341" y="1344"/>
                    <a:pt x="342" y="1339"/>
                    <a:pt x="336" y="1333"/>
                  </a:cubicBezTo>
                  <a:cubicBezTo>
                    <a:pt x="325" y="1298"/>
                    <a:pt x="326" y="1289"/>
                    <a:pt x="317" y="1280"/>
                  </a:cubicBezTo>
                  <a:cubicBezTo>
                    <a:pt x="309" y="1237"/>
                    <a:pt x="311" y="1234"/>
                    <a:pt x="308" y="1230"/>
                  </a:cubicBezTo>
                  <a:cubicBezTo>
                    <a:pt x="302" y="1195"/>
                    <a:pt x="300" y="1194"/>
                    <a:pt x="300" y="1192"/>
                  </a:cubicBezTo>
                  <a:cubicBezTo>
                    <a:pt x="297" y="1172"/>
                    <a:pt x="294" y="1164"/>
                    <a:pt x="295" y="1156"/>
                  </a:cubicBezTo>
                  <a:cubicBezTo>
                    <a:pt x="287" y="1099"/>
                    <a:pt x="286" y="1092"/>
                    <a:pt x="287" y="1084"/>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32" y="1376"/>
                    <a:pt x="436" y="1373"/>
                    <a:pt x="430" y="1367"/>
                  </a:cubicBezTo>
                  <a:cubicBezTo>
                    <a:pt x="421" y="1337"/>
                    <a:pt x="418" y="1332"/>
                    <a:pt x="418" y="1328"/>
                  </a:cubicBezTo>
                  <a:cubicBezTo>
                    <a:pt x="412" y="1281"/>
                    <a:pt x="405" y="1271"/>
                    <a:pt x="404" y="1263"/>
                  </a:cubicBezTo>
                  <a:cubicBezTo>
                    <a:pt x="401" y="1231"/>
                    <a:pt x="398" y="1222"/>
                    <a:pt x="395" y="1213"/>
                  </a:cubicBezTo>
                  <a:cubicBezTo>
                    <a:pt x="384" y="1155"/>
                    <a:pt x="384" y="1147"/>
                    <a:pt x="379" y="1138"/>
                  </a:cubicBezTo>
                  <a:cubicBezTo>
                    <a:pt x="396" y="1169"/>
                    <a:pt x="398" y="1172"/>
                    <a:pt x="400" y="1175"/>
                  </a:cubicBezTo>
                  <a:cubicBezTo>
                    <a:pt x="413" y="1230"/>
                    <a:pt x="416" y="1236"/>
                    <a:pt x="415" y="1241"/>
                  </a:cubicBezTo>
                  <a:cubicBezTo>
                    <a:pt x="431" y="1298"/>
                    <a:pt x="427" y="1302"/>
                    <a:pt x="431" y="1308"/>
                  </a:cubicBezTo>
                  <a:cubicBezTo>
                    <a:pt x="442" y="1364"/>
                    <a:pt x="441" y="1369"/>
                    <a:pt x="443" y="1374"/>
                  </a:cubicBezTo>
                  <a:cubicBezTo>
                    <a:pt x="451" y="1403"/>
                    <a:pt x="452" y="1406"/>
                    <a:pt x="454" y="140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49" y="80"/>
                    <a:pt x="2850" y="85"/>
                    <a:pt x="2844" y="85"/>
                  </a:cubicBezTo>
                  <a:cubicBezTo>
                    <a:pt x="2823" y="114"/>
                    <a:pt x="2824" y="119"/>
                    <a:pt x="2818" y="119"/>
                  </a:cubicBezTo>
                  <a:cubicBezTo>
                    <a:pt x="2812" y="133"/>
                    <a:pt x="2806" y="133"/>
                    <a:pt x="2806" y="137"/>
                  </a:cubicBezTo>
                  <a:cubicBezTo>
                    <a:pt x="2793" y="159"/>
                    <a:pt x="2784" y="156"/>
                    <a:pt x="2786" y="163"/>
                  </a:cubicBezTo>
                  <a:cubicBezTo>
                    <a:pt x="2763" y="193"/>
                    <a:pt x="2762" y="197"/>
                    <a:pt x="2760" y="200"/>
                  </a:cubicBezTo>
                  <a:cubicBezTo>
                    <a:pt x="2735" y="239"/>
                    <a:pt x="2733" y="243"/>
                    <a:pt x="2731" y="246"/>
                  </a:cubicBezTo>
                  <a:cubicBezTo>
                    <a:pt x="2717" y="267"/>
                    <a:pt x="2717" y="272"/>
                    <a:pt x="2715" y="275"/>
                  </a:cubicBezTo>
                  <a:cubicBezTo>
                    <a:pt x="2705" y="299"/>
                    <a:pt x="2705" y="304"/>
                    <a:pt x="2702" y="307"/>
                  </a:cubicBezTo>
                  <a:cubicBezTo>
                    <a:pt x="2695" y="332"/>
                    <a:pt x="2690" y="341"/>
                    <a:pt x="2696" y="342"/>
                  </a:cubicBezTo>
                  <a:cubicBezTo>
                    <a:pt x="2720" y="271"/>
                    <a:pt x="2726" y="270"/>
                    <a:pt x="2725" y="263"/>
                  </a:cubicBezTo>
                  <a:cubicBezTo>
                    <a:pt x="2736" y="248"/>
                    <a:pt x="2739" y="245"/>
                    <a:pt x="2741" y="240"/>
                  </a:cubicBezTo>
                  <a:cubicBezTo>
                    <a:pt x="2782" y="182"/>
                    <a:pt x="2792" y="167"/>
                    <a:pt x="2803" y="153"/>
                  </a:cubicBezTo>
                  <a:cubicBezTo>
                    <a:pt x="2825" y="132"/>
                    <a:pt x="2824" y="126"/>
                    <a:pt x="2827" y="123"/>
                  </a:cubicBezTo>
                  <a:cubicBezTo>
                    <a:pt x="2848" y="99"/>
                    <a:pt x="2858" y="84"/>
                    <a:pt x="2867" y="68"/>
                  </a:cubicBezTo>
                  <a:cubicBezTo>
                    <a:pt x="2882" y="26"/>
                    <a:pt x="2882" y="26"/>
                    <a:pt x="2882" y="26"/>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55" y="259"/>
                    <a:pt x="2848" y="264"/>
                    <a:pt x="2842" y="270"/>
                  </a:cubicBezTo>
                  <a:cubicBezTo>
                    <a:pt x="2809" y="297"/>
                    <a:pt x="2813" y="307"/>
                    <a:pt x="2807" y="308"/>
                  </a:cubicBezTo>
                  <a:cubicBezTo>
                    <a:pt x="2752" y="370"/>
                    <a:pt x="2744" y="368"/>
                    <a:pt x="2744" y="374"/>
                  </a:cubicBezTo>
                  <a:cubicBezTo>
                    <a:pt x="2720" y="393"/>
                    <a:pt x="2724" y="403"/>
                    <a:pt x="2718" y="404"/>
                  </a:cubicBezTo>
                  <a:cubicBezTo>
                    <a:pt x="2708" y="422"/>
                    <a:pt x="2704" y="425"/>
                    <a:pt x="2708" y="426"/>
                  </a:cubicBezTo>
                  <a:cubicBezTo>
                    <a:pt x="2726" y="407"/>
                    <a:pt x="2723" y="401"/>
                    <a:pt x="2728" y="401"/>
                  </a:cubicBezTo>
                  <a:cubicBezTo>
                    <a:pt x="2760" y="371"/>
                    <a:pt x="2763" y="359"/>
                    <a:pt x="2773" y="354"/>
                  </a:cubicBezTo>
                  <a:cubicBezTo>
                    <a:pt x="2826" y="298"/>
                    <a:pt x="2836" y="292"/>
                    <a:pt x="2843" y="284"/>
                  </a:cubicBezTo>
                  <a:cubicBezTo>
                    <a:pt x="2866" y="246"/>
                    <a:pt x="2876" y="251"/>
                    <a:pt x="2873" y="244"/>
                  </a:cubicBezTo>
                  <a:cubicBezTo>
                    <a:pt x="2882" y="217"/>
                    <a:pt x="2882" y="217"/>
                    <a:pt x="2882" y="217"/>
                  </a:cubicBezTo>
                  <a:close/>
                  <a:moveTo>
                    <a:pt x="2859" y="171"/>
                  </a:moveTo>
                  <a:cubicBezTo>
                    <a:pt x="2852" y="175"/>
                    <a:pt x="2852" y="185"/>
                    <a:pt x="2842" y="187"/>
                  </a:cubicBezTo>
                  <a:cubicBezTo>
                    <a:pt x="2816" y="231"/>
                    <a:pt x="2810" y="233"/>
                    <a:pt x="2809" y="238"/>
                  </a:cubicBezTo>
                  <a:cubicBezTo>
                    <a:pt x="2789" y="263"/>
                    <a:pt x="2787" y="268"/>
                    <a:pt x="2783" y="270"/>
                  </a:cubicBezTo>
                  <a:cubicBezTo>
                    <a:pt x="2758" y="313"/>
                    <a:pt x="2743" y="325"/>
                    <a:pt x="2735" y="344"/>
                  </a:cubicBezTo>
                  <a:cubicBezTo>
                    <a:pt x="2713" y="374"/>
                    <a:pt x="2712" y="386"/>
                    <a:pt x="2706" y="394"/>
                  </a:cubicBezTo>
                  <a:cubicBezTo>
                    <a:pt x="2732" y="359"/>
                    <a:pt x="2737" y="349"/>
                    <a:pt x="2744" y="341"/>
                  </a:cubicBezTo>
                  <a:cubicBezTo>
                    <a:pt x="2784" y="285"/>
                    <a:pt x="2786" y="283"/>
                    <a:pt x="2785" y="279"/>
                  </a:cubicBezTo>
                  <a:cubicBezTo>
                    <a:pt x="2801" y="253"/>
                    <a:pt x="2811" y="255"/>
                    <a:pt x="2809" y="247"/>
                  </a:cubicBezTo>
                  <a:cubicBezTo>
                    <a:pt x="2835" y="218"/>
                    <a:pt x="2836" y="212"/>
                    <a:pt x="2842" y="209"/>
                  </a:cubicBezTo>
                  <a:cubicBezTo>
                    <a:pt x="2863" y="178"/>
                    <a:pt x="2869" y="178"/>
                    <a:pt x="2868" y="172"/>
                  </a:cubicBezTo>
                  <a:cubicBezTo>
                    <a:pt x="2882" y="135"/>
                    <a:pt x="2882" y="135"/>
                    <a:pt x="2882" y="135"/>
                  </a:cubicBezTo>
                  <a:close/>
                  <a:moveTo>
                    <a:pt x="2878" y="100"/>
                  </a:moveTo>
                  <a:cubicBezTo>
                    <a:pt x="2870" y="102"/>
                    <a:pt x="2872" y="113"/>
                    <a:pt x="2866" y="116"/>
                  </a:cubicBezTo>
                  <a:cubicBezTo>
                    <a:pt x="2855" y="140"/>
                    <a:pt x="2849" y="143"/>
                    <a:pt x="2849" y="152"/>
                  </a:cubicBezTo>
                  <a:cubicBezTo>
                    <a:pt x="2834" y="173"/>
                    <a:pt x="2830" y="178"/>
                    <a:pt x="2825" y="182"/>
                  </a:cubicBezTo>
                  <a:cubicBezTo>
                    <a:pt x="2812" y="207"/>
                    <a:pt x="2804" y="209"/>
                    <a:pt x="2803" y="216"/>
                  </a:cubicBezTo>
                  <a:cubicBezTo>
                    <a:pt x="2751" y="284"/>
                    <a:pt x="2752" y="292"/>
                    <a:pt x="2745" y="295"/>
                  </a:cubicBezTo>
                  <a:cubicBezTo>
                    <a:pt x="2721" y="335"/>
                    <a:pt x="2714" y="339"/>
                    <a:pt x="2714" y="347"/>
                  </a:cubicBezTo>
                  <a:cubicBezTo>
                    <a:pt x="2693" y="384"/>
                    <a:pt x="2696" y="391"/>
                    <a:pt x="2693" y="392"/>
                  </a:cubicBezTo>
                  <a:cubicBezTo>
                    <a:pt x="2687" y="416"/>
                    <a:pt x="2680" y="422"/>
                    <a:pt x="2686" y="423"/>
                  </a:cubicBezTo>
                  <a:cubicBezTo>
                    <a:pt x="2703" y="388"/>
                    <a:pt x="2701" y="378"/>
                    <a:pt x="2705" y="374"/>
                  </a:cubicBezTo>
                  <a:cubicBezTo>
                    <a:pt x="2733" y="326"/>
                    <a:pt x="2734" y="320"/>
                    <a:pt x="2740" y="317"/>
                  </a:cubicBezTo>
                  <a:cubicBezTo>
                    <a:pt x="2772" y="272"/>
                    <a:pt x="2774" y="266"/>
                    <a:pt x="2778" y="262"/>
                  </a:cubicBezTo>
                  <a:cubicBezTo>
                    <a:pt x="2815" y="214"/>
                    <a:pt x="2818" y="201"/>
                    <a:pt x="2828" y="195"/>
                  </a:cubicBezTo>
                  <a:cubicBezTo>
                    <a:pt x="2842" y="172"/>
                    <a:pt x="2843" y="169"/>
                    <a:pt x="2845" y="167"/>
                  </a:cubicBezTo>
                  <a:cubicBezTo>
                    <a:pt x="2881" y="109"/>
                    <a:pt x="2881" y="107"/>
                    <a:pt x="2882" y="1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49"/>
            <p:cNvSpPr>
              <a:spLocks noEditPoints="1"/>
            </p:cNvSpPr>
            <p:nvPr/>
          </p:nvSpPr>
          <p:spPr bwMode="auto">
            <a:xfrm>
              <a:off x="1930" y="0"/>
              <a:ext cx="8641213" cy="6867426"/>
            </a:xfrm>
            <a:custGeom>
              <a:avLst/>
              <a:gdLst/>
              <a:ahLst/>
              <a:cxnLst/>
              <a:rect l="0" t="0" r="r" b="b"/>
              <a:pathLst>
                <a:path w="2726" h="2162">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204" y="933"/>
                    <a:pt x="1201" y="925"/>
                    <a:pt x="1207" y="922"/>
                  </a:cubicBezTo>
                  <a:cubicBezTo>
                    <a:pt x="1220" y="867"/>
                    <a:pt x="1221" y="859"/>
                    <a:pt x="1225" y="852"/>
                  </a:cubicBezTo>
                  <a:cubicBezTo>
                    <a:pt x="1238" y="801"/>
                    <a:pt x="1237" y="792"/>
                    <a:pt x="1242" y="787"/>
                  </a:cubicBezTo>
                  <a:cubicBezTo>
                    <a:pt x="1254" y="735"/>
                    <a:pt x="1261" y="729"/>
                    <a:pt x="1263" y="719"/>
                  </a:cubicBezTo>
                  <a:cubicBezTo>
                    <a:pt x="1276" y="705"/>
                    <a:pt x="1275" y="699"/>
                    <a:pt x="1276" y="695"/>
                  </a:cubicBezTo>
                  <a:cubicBezTo>
                    <a:pt x="1289" y="674"/>
                    <a:pt x="1291" y="671"/>
                    <a:pt x="1293" y="674"/>
                  </a:cubicBezTo>
                  <a:cubicBezTo>
                    <a:pt x="1266" y="737"/>
                    <a:pt x="1270" y="744"/>
                    <a:pt x="1266" y="745"/>
                  </a:cubicBezTo>
                  <a:cubicBezTo>
                    <a:pt x="1255" y="789"/>
                    <a:pt x="1257" y="793"/>
                    <a:pt x="1254" y="794"/>
                  </a:cubicBezTo>
                  <a:cubicBezTo>
                    <a:pt x="1251" y="821"/>
                    <a:pt x="1249" y="825"/>
                    <a:pt x="1248" y="830"/>
                  </a:cubicBezTo>
                  <a:cubicBezTo>
                    <a:pt x="1245" y="853"/>
                    <a:pt x="1242" y="856"/>
                    <a:pt x="1242" y="862"/>
                  </a:cubicBezTo>
                  <a:cubicBezTo>
                    <a:pt x="1231" y="926"/>
                    <a:pt x="1230" y="933"/>
                    <a:pt x="1230" y="940"/>
                  </a:cubicBezTo>
                  <a:cubicBezTo>
                    <a:pt x="1223" y="975"/>
                    <a:pt x="1217" y="974"/>
                    <a:pt x="1219" y="980"/>
                  </a:cubicBezTo>
                  <a:cubicBezTo>
                    <a:pt x="1208" y="1012"/>
                    <a:pt x="1200" y="1022"/>
                    <a:pt x="1196" y="1035"/>
                  </a:cubicBezTo>
                  <a:cubicBezTo>
                    <a:pt x="1215" y="1004"/>
                    <a:pt x="1219" y="1004"/>
                    <a:pt x="1219" y="1002"/>
                  </a:cubicBezTo>
                  <a:cubicBezTo>
                    <a:pt x="1230" y="971"/>
                    <a:pt x="1230" y="963"/>
                    <a:pt x="1235" y="959"/>
                  </a:cubicBezTo>
                  <a:cubicBezTo>
                    <a:pt x="1243" y="910"/>
                    <a:pt x="1241" y="901"/>
                    <a:pt x="1247" y="897"/>
                  </a:cubicBezTo>
                  <a:cubicBezTo>
                    <a:pt x="1252" y="860"/>
                    <a:pt x="1253" y="845"/>
                    <a:pt x="1257" y="831"/>
                  </a:cubicBezTo>
                  <a:cubicBezTo>
                    <a:pt x="1268" y="784"/>
                    <a:pt x="1267" y="775"/>
                    <a:pt x="1270" y="769"/>
                  </a:cubicBezTo>
                  <a:cubicBezTo>
                    <a:pt x="1292" y="709"/>
                    <a:pt x="1288" y="703"/>
                    <a:pt x="1291" y="701"/>
                  </a:cubicBezTo>
                  <a:cubicBezTo>
                    <a:pt x="1315" y="659"/>
                    <a:pt x="1322" y="644"/>
                    <a:pt x="1331" y="629"/>
                  </a:cubicBezTo>
                  <a:cubicBezTo>
                    <a:pt x="1351" y="606"/>
                    <a:pt x="1355" y="604"/>
                    <a:pt x="1360" y="602"/>
                  </a:cubicBezTo>
                  <a:cubicBezTo>
                    <a:pt x="1367" y="599"/>
                    <a:pt x="1362" y="599"/>
                    <a:pt x="1360" y="602"/>
                  </a:cubicBezTo>
                  <a:cubicBezTo>
                    <a:pt x="1343" y="626"/>
                    <a:pt x="1344" y="632"/>
                    <a:pt x="1341" y="634"/>
                  </a:cubicBezTo>
                  <a:cubicBezTo>
                    <a:pt x="1313" y="685"/>
                    <a:pt x="1309" y="692"/>
                    <a:pt x="1306" y="700"/>
                  </a:cubicBezTo>
                  <a:cubicBezTo>
                    <a:pt x="1286" y="756"/>
                    <a:pt x="1286" y="766"/>
                    <a:pt x="1279" y="772"/>
                  </a:cubicBezTo>
                  <a:cubicBezTo>
                    <a:pt x="1263" y="829"/>
                    <a:pt x="1267" y="838"/>
                    <a:pt x="1261" y="841"/>
                  </a:cubicBezTo>
                  <a:cubicBezTo>
                    <a:pt x="1259" y="864"/>
                    <a:pt x="1258" y="870"/>
                    <a:pt x="1256" y="876"/>
                  </a:cubicBezTo>
                  <a:cubicBezTo>
                    <a:pt x="1244" y="926"/>
                    <a:pt x="1247" y="944"/>
                    <a:pt x="1239" y="954"/>
                  </a:cubicBezTo>
                  <a:cubicBezTo>
                    <a:pt x="1215" y="1043"/>
                    <a:pt x="1207" y="1046"/>
                    <a:pt x="1208" y="1055"/>
                  </a:cubicBezTo>
                  <a:cubicBezTo>
                    <a:pt x="1208" y="1059"/>
                    <a:pt x="1216" y="1053"/>
                    <a:pt x="1217" y="1042"/>
                  </a:cubicBezTo>
                  <a:cubicBezTo>
                    <a:pt x="1233" y="1005"/>
                    <a:pt x="1235" y="995"/>
                    <a:pt x="1241" y="987"/>
                  </a:cubicBezTo>
                  <a:cubicBezTo>
                    <a:pt x="1256" y="913"/>
                    <a:pt x="1263" y="906"/>
                    <a:pt x="1264" y="894"/>
                  </a:cubicBezTo>
                  <a:cubicBezTo>
                    <a:pt x="1281" y="827"/>
                    <a:pt x="1277" y="817"/>
                    <a:pt x="1280" y="814"/>
                  </a:cubicBezTo>
                  <a:cubicBezTo>
                    <a:pt x="1287" y="774"/>
                    <a:pt x="1296" y="773"/>
                    <a:pt x="1294" y="765"/>
                  </a:cubicBezTo>
                  <a:cubicBezTo>
                    <a:pt x="1324" y="691"/>
                    <a:pt x="1328" y="679"/>
                    <a:pt x="1333" y="667"/>
                  </a:cubicBezTo>
                  <a:cubicBezTo>
                    <a:pt x="1358" y="633"/>
                    <a:pt x="1355" y="627"/>
                    <a:pt x="1357" y="625"/>
                  </a:cubicBezTo>
                  <a:cubicBezTo>
                    <a:pt x="1378" y="596"/>
                    <a:pt x="1385" y="592"/>
                    <a:pt x="1388" y="586"/>
                  </a:cubicBezTo>
                  <a:cubicBezTo>
                    <a:pt x="1402" y="577"/>
                    <a:pt x="1402" y="573"/>
                    <a:pt x="1404" y="576"/>
                  </a:cubicBezTo>
                  <a:cubicBezTo>
                    <a:pt x="1379" y="617"/>
                    <a:pt x="1373" y="621"/>
                    <a:pt x="1373" y="628"/>
                  </a:cubicBezTo>
                  <a:cubicBezTo>
                    <a:pt x="1351" y="666"/>
                    <a:pt x="1350" y="672"/>
                    <a:pt x="1347" y="678"/>
                  </a:cubicBezTo>
                  <a:cubicBezTo>
                    <a:pt x="1317" y="755"/>
                    <a:pt x="1313" y="767"/>
                    <a:pt x="1310" y="771"/>
                  </a:cubicBezTo>
                  <a:cubicBezTo>
                    <a:pt x="1307" y="783"/>
                    <a:pt x="1310" y="784"/>
                    <a:pt x="1310" y="784"/>
                  </a:cubicBezTo>
                  <a:cubicBezTo>
                    <a:pt x="1296" y="817"/>
                    <a:pt x="1299" y="829"/>
                    <a:pt x="1295" y="835"/>
                  </a:cubicBezTo>
                  <a:cubicBezTo>
                    <a:pt x="1266" y="933"/>
                    <a:pt x="1260" y="938"/>
                    <a:pt x="1260" y="948"/>
                  </a:cubicBezTo>
                  <a:cubicBezTo>
                    <a:pt x="1249" y="963"/>
                    <a:pt x="1250" y="966"/>
                    <a:pt x="1254" y="964"/>
                  </a:cubicBezTo>
                  <a:cubicBezTo>
                    <a:pt x="1275" y="932"/>
                    <a:pt x="1280" y="931"/>
                    <a:pt x="1283" y="928"/>
                  </a:cubicBezTo>
                  <a:cubicBezTo>
                    <a:pt x="1286" y="929"/>
                    <a:pt x="1291" y="929"/>
                    <a:pt x="1289" y="925"/>
                  </a:cubicBezTo>
                  <a:cubicBezTo>
                    <a:pt x="1319" y="891"/>
                    <a:pt x="1326" y="887"/>
                    <a:pt x="1330" y="880"/>
                  </a:cubicBezTo>
                  <a:cubicBezTo>
                    <a:pt x="1376" y="817"/>
                    <a:pt x="1385" y="813"/>
                    <a:pt x="1390" y="807"/>
                  </a:cubicBezTo>
                  <a:cubicBezTo>
                    <a:pt x="1433" y="757"/>
                    <a:pt x="1432" y="751"/>
                    <a:pt x="1435" y="748"/>
                  </a:cubicBezTo>
                  <a:cubicBezTo>
                    <a:pt x="1449" y="723"/>
                    <a:pt x="1452" y="720"/>
                    <a:pt x="1453" y="716"/>
                  </a:cubicBezTo>
                  <a:cubicBezTo>
                    <a:pt x="1462" y="702"/>
                    <a:pt x="1465" y="699"/>
                    <a:pt x="1465" y="694"/>
                  </a:cubicBezTo>
                  <a:cubicBezTo>
                    <a:pt x="1481" y="667"/>
                    <a:pt x="1483" y="664"/>
                    <a:pt x="1485" y="659"/>
                  </a:cubicBezTo>
                  <a:cubicBezTo>
                    <a:pt x="1501" y="625"/>
                    <a:pt x="1502" y="623"/>
                    <a:pt x="1502" y="621"/>
                  </a:cubicBezTo>
                  <a:cubicBezTo>
                    <a:pt x="1513" y="590"/>
                    <a:pt x="1521" y="590"/>
                    <a:pt x="1518" y="582"/>
                  </a:cubicBezTo>
                  <a:cubicBezTo>
                    <a:pt x="1537" y="564"/>
                    <a:pt x="1530" y="555"/>
                    <a:pt x="1537" y="557"/>
                  </a:cubicBezTo>
                  <a:cubicBezTo>
                    <a:pt x="1555" y="515"/>
                    <a:pt x="1557" y="512"/>
                    <a:pt x="1558" y="509"/>
                  </a:cubicBezTo>
                  <a:cubicBezTo>
                    <a:pt x="1568" y="495"/>
                    <a:pt x="1564" y="485"/>
                    <a:pt x="1573" y="484"/>
                  </a:cubicBezTo>
                  <a:cubicBezTo>
                    <a:pt x="1581" y="478"/>
                    <a:pt x="1577" y="487"/>
                    <a:pt x="1576" y="499"/>
                  </a:cubicBezTo>
                  <a:cubicBezTo>
                    <a:pt x="1578" y="525"/>
                    <a:pt x="1579" y="527"/>
                    <a:pt x="1579" y="531"/>
                  </a:cubicBezTo>
                  <a:cubicBezTo>
                    <a:pt x="1586" y="481"/>
                    <a:pt x="1592" y="479"/>
                    <a:pt x="1590" y="470"/>
                  </a:cubicBezTo>
                  <a:cubicBezTo>
                    <a:pt x="1610" y="475"/>
                    <a:pt x="1604" y="463"/>
                    <a:pt x="1608" y="458"/>
                  </a:cubicBezTo>
                  <a:cubicBezTo>
                    <a:pt x="1617" y="443"/>
                    <a:pt x="1611" y="446"/>
                    <a:pt x="1614" y="454"/>
                  </a:cubicBezTo>
                  <a:cubicBezTo>
                    <a:pt x="1622" y="470"/>
                    <a:pt x="1618" y="475"/>
                    <a:pt x="1623" y="477"/>
                  </a:cubicBezTo>
                  <a:cubicBezTo>
                    <a:pt x="1631" y="428"/>
                    <a:pt x="1635" y="424"/>
                    <a:pt x="1634" y="417"/>
                  </a:cubicBezTo>
                  <a:cubicBezTo>
                    <a:pt x="1646" y="391"/>
                    <a:pt x="1659" y="394"/>
                    <a:pt x="1655" y="387"/>
                  </a:cubicBezTo>
                  <a:cubicBezTo>
                    <a:pt x="1670" y="360"/>
                    <a:pt x="1666" y="362"/>
                    <a:pt x="1665" y="356"/>
                  </a:cubicBezTo>
                  <a:cubicBezTo>
                    <a:pt x="1613" y="367"/>
                    <a:pt x="1610" y="365"/>
                    <a:pt x="1607" y="365"/>
                  </a:cubicBezTo>
                  <a:cubicBezTo>
                    <a:pt x="1579" y="335"/>
                    <a:pt x="1568" y="339"/>
                    <a:pt x="1567" y="328"/>
                  </a:cubicBezTo>
                  <a:cubicBezTo>
                    <a:pt x="1572" y="346"/>
                    <a:pt x="1575" y="350"/>
                    <a:pt x="1579" y="354"/>
                  </a:cubicBezTo>
                  <a:cubicBezTo>
                    <a:pt x="1603" y="379"/>
                    <a:pt x="1607" y="382"/>
                    <a:pt x="1611" y="386"/>
                  </a:cubicBezTo>
                  <a:cubicBezTo>
                    <a:pt x="1577" y="403"/>
                    <a:pt x="1578" y="398"/>
                    <a:pt x="1573" y="400"/>
                  </a:cubicBezTo>
                  <a:cubicBezTo>
                    <a:pt x="1535" y="399"/>
                    <a:pt x="1537" y="391"/>
                    <a:pt x="1530" y="394"/>
                  </a:cubicBezTo>
                  <a:cubicBezTo>
                    <a:pt x="1504" y="388"/>
                    <a:pt x="1500" y="387"/>
                    <a:pt x="1498" y="384"/>
                  </a:cubicBezTo>
                  <a:cubicBezTo>
                    <a:pt x="1429" y="359"/>
                    <a:pt x="1422" y="357"/>
                    <a:pt x="1416" y="353"/>
                  </a:cubicBezTo>
                  <a:cubicBezTo>
                    <a:pt x="1368" y="331"/>
                    <a:pt x="1368" y="324"/>
                    <a:pt x="1363" y="325"/>
                  </a:cubicBezTo>
                  <a:cubicBezTo>
                    <a:pt x="1322" y="306"/>
                    <a:pt x="1316" y="307"/>
                    <a:pt x="1313" y="305"/>
                  </a:cubicBezTo>
                  <a:cubicBezTo>
                    <a:pt x="1278" y="286"/>
                    <a:pt x="1270" y="287"/>
                    <a:pt x="1264" y="282"/>
                  </a:cubicBezTo>
                  <a:cubicBezTo>
                    <a:pt x="1210" y="276"/>
                    <a:pt x="1198" y="277"/>
                    <a:pt x="1186" y="277"/>
                  </a:cubicBezTo>
                  <a:cubicBezTo>
                    <a:pt x="1188" y="279"/>
                    <a:pt x="1207" y="283"/>
                    <a:pt x="1229" y="282"/>
                  </a:cubicBezTo>
                  <a:cubicBezTo>
                    <a:pt x="1251" y="291"/>
                    <a:pt x="1257" y="287"/>
                    <a:pt x="1259" y="290"/>
                  </a:cubicBezTo>
                  <a:cubicBezTo>
                    <a:pt x="1335" y="317"/>
                    <a:pt x="1360" y="337"/>
                    <a:pt x="1391" y="348"/>
                  </a:cubicBezTo>
                  <a:cubicBezTo>
                    <a:pt x="1407" y="359"/>
                    <a:pt x="1408" y="361"/>
                    <a:pt x="1409" y="363"/>
                  </a:cubicBezTo>
                  <a:cubicBezTo>
                    <a:pt x="1481" y="388"/>
                    <a:pt x="1483" y="391"/>
                    <a:pt x="1486" y="393"/>
                  </a:cubicBezTo>
                  <a:cubicBezTo>
                    <a:pt x="1538" y="403"/>
                    <a:pt x="1548" y="410"/>
                    <a:pt x="1564" y="410"/>
                  </a:cubicBezTo>
                  <a:cubicBezTo>
                    <a:pt x="1598" y="413"/>
                    <a:pt x="1600" y="413"/>
                    <a:pt x="1602" y="412"/>
                  </a:cubicBezTo>
                  <a:cubicBezTo>
                    <a:pt x="1593" y="415"/>
                    <a:pt x="1592" y="417"/>
                    <a:pt x="1590" y="419"/>
                  </a:cubicBezTo>
                  <a:cubicBezTo>
                    <a:pt x="1529" y="416"/>
                    <a:pt x="1519" y="411"/>
                    <a:pt x="1508" y="407"/>
                  </a:cubicBezTo>
                  <a:cubicBezTo>
                    <a:pt x="1480" y="399"/>
                    <a:pt x="1462" y="398"/>
                    <a:pt x="1450" y="389"/>
                  </a:cubicBezTo>
                  <a:cubicBezTo>
                    <a:pt x="1425" y="377"/>
                    <a:pt x="1419" y="377"/>
                    <a:pt x="1416" y="375"/>
                  </a:cubicBezTo>
                  <a:cubicBezTo>
                    <a:pt x="1381" y="357"/>
                    <a:pt x="1376" y="358"/>
                    <a:pt x="1373" y="356"/>
                  </a:cubicBezTo>
                  <a:cubicBezTo>
                    <a:pt x="1356" y="352"/>
                    <a:pt x="1357" y="344"/>
                    <a:pt x="1351" y="347"/>
                  </a:cubicBezTo>
                  <a:cubicBezTo>
                    <a:pt x="1337" y="338"/>
                    <a:pt x="1332" y="338"/>
                    <a:pt x="1329" y="335"/>
                  </a:cubicBezTo>
                  <a:cubicBezTo>
                    <a:pt x="1302" y="325"/>
                    <a:pt x="1287" y="320"/>
                    <a:pt x="1272" y="314"/>
                  </a:cubicBezTo>
                  <a:cubicBezTo>
                    <a:pt x="1238" y="309"/>
                    <a:pt x="1231" y="305"/>
                    <a:pt x="1222" y="303"/>
                  </a:cubicBezTo>
                  <a:cubicBezTo>
                    <a:pt x="1181" y="292"/>
                    <a:pt x="1173" y="297"/>
                    <a:pt x="1171" y="293"/>
                  </a:cubicBezTo>
                  <a:cubicBezTo>
                    <a:pt x="1072" y="296"/>
                    <a:pt x="1063" y="298"/>
                    <a:pt x="1048" y="297"/>
                  </a:cubicBezTo>
                  <a:cubicBezTo>
                    <a:pt x="1014" y="304"/>
                    <a:pt x="1004" y="304"/>
                    <a:pt x="994" y="307"/>
                  </a:cubicBezTo>
                  <a:cubicBezTo>
                    <a:pt x="991" y="310"/>
                    <a:pt x="1014" y="310"/>
                    <a:pt x="1038" y="308"/>
                  </a:cubicBezTo>
                  <a:cubicBezTo>
                    <a:pt x="1072" y="309"/>
                    <a:pt x="1076" y="316"/>
                    <a:pt x="1088" y="312"/>
                  </a:cubicBezTo>
                  <a:cubicBezTo>
                    <a:pt x="1141" y="329"/>
                    <a:pt x="1144" y="333"/>
                    <a:pt x="1149" y="332"/>
                  </a:cubicBezTo>
                  <a:cubicBezTo>
                    <a:pt x="1176" y="344"/>
                    <a:pt x="1179" y="347"/>
                    <a:pt x="1183" y="348"/>
                  </a:cubicBezTo>
                  <a:cubicBezTo>
                    <a:pt x="1210" y="359"/>
                    <a:pt x="1210" y="366"/>
                    <a:pt x="1217" y="364"/>
                  </a:cubicBezTo>
                  <a:cubicBezTo>
                    <a:pt x="1241" y="380"/>
                    <a:pt x="1259" y="384"/>
                    <a:pt x="1271" y="396"/>
                  </a:cubicBezTo>
                  <a:cubicBezTo>
                    <a:pt x="1320" y="414"/>
                    <a:pt x="1322" y="417"/>
                    <a:pt x="1324" y="420"/>
                  </a:cubicBezTo>
                  <a:cubicBezTo>
                    <a:pt x="1349" y="429"/>
                    <a:pt x="1353" y="430"/>
                    <a:pt x="1355" y="432"/>
                  </a:cubicBezTo>
                  <a:cubicBezTo>
                    <a:pt x="1401" y="455"/>
                    <a:pt x="1410" y="455"/>
                    <a:pt x="1416" y="459"/>
                  </a:cubicBezTo>
                  <a:cubicBezTo>
                    <a:pt x="1446" y="467"/>
                    <a:pt x="1454" y="469"/>
                    <a:pt x="1460" y="473"/>
                  </a:cubicBezTo>
                  <a:cubicBezTo>
                    <a:pt x="1499" y="475"/>
                    <a:pt x="1504" y="475"/>
                    <a:pt x="1508" y="478"/>
                  </a:cubicBezTo>
                  <a:cubicBezTo>
                    <a:pt x="1507" y="491"/>
                    <a:pt x="1504" y="496"/>
                    <a:pt x="1498" y="497"/>
                  </a:cubicBezTo>
                  <a:cubicBezTo>
                    <a:pt x="1444" y="489"/>
                    <a:pt x="1435" y="491"/>
                    <a:pt x="1428" y="490"/>
                  </a:cubicBezTo>
                  <a:cubicBezTo>
                    <a:pt x="1388" y="478"/>
                    <a:pt x="1382" y="477"/>
                    <a:pt x="1378" y="472"/>
                  </a:cubicBezTo>
                  <a:cubicBezTo>
                    <a:pt x="1339" y="456"/>
                    <a:pt x="1321" y="441"/>
                    <a:pt x="1296" y="436"/>
                  </a:cubicBezTo>
                  <a:cubicBezTo>
                    <a:pt x="1250" y="408"/>
                    <a:pt x="1244" y="403"/>
                    <a:pt x="1237" y="400"/>
                  </a:cubicBezTo>
                  <a:cubicBezTo>
                    <a:pt x="1204" y="384"/>
                    <a:pt x="1205" y="380"/>
                    <a:pt x="1202" y="380"/>
                  </a:cubicBezTo>
                  <a:cubicBezTo>
                    <a:pt x="1192" y="372"/>
                    <a:pt x="1188" y="374"/>
                    <a:pt x="1187" y="372"/>
                  </a:cubicBezTo>
                  <a:cubicBezTo>
                    <a:pt x="1149" y="350"/>
                    <a:pt x="1137" y="353"/>
                    <a:pt x="1133" y="344"/>
                  </a:cubicBezTo>
                  <a:cubicBezTo>
                    <a:pt x="1100" y="338"/>
                    <a:pt x="1096" y="330"/>
                    <a:pt x="1087" y="330"/>
                  </a:cubicBezTo>
                  <a:cubicBezTo>
                    <a:pt x="1048" y="317"/>
                    <a:pt x="1039" y="322"/>
                    <a:pt x="1038" y="317"/>
                  </a:cubicBezTo>
                  <a:cubicBezTo>
                    <a:pt x="1005" y="317"/>
                    <a:pt x="999" y="311"/>
                    <a:pt x="998" y="317"/>
                  </a:cubicBezTo>
                  <a:cubicBezTo>
                    <a:pt x="1054" y="328"/>
                    <a:pt x="1060" y="329"/>
                    <a:pt x="1067" y="329"/>
                  </a:cubicBezTo>
                  <a:cubicBezTo>
                    <a:pt x="1107" y="344"/>
                    <a:pt x="1118" y="347"/>
                    <a:pt x="1126" y="354"/>
                  </a:cubicBezTo>
                  <a:cubicBezTo>
                    <a:pt x="1164" y="371"/>
                    <a:pt x="1168" y="371"/>
                    <a:pt x="1170" y="373"/>
                  </a:cubicBezTo>
                  <a:cubicBezTo>
                    <a:pt x="1219" y="404"/>
                    <a:pt x="1232" y="404"/>
                    <a:pt x="1239" y="413"/>
                  </a:cubicBezTo>
                  <a:cubicBezTo>
                    <a:pt x="1299" y="443"/>
                    <a:pt x="1300" y="446"/>
                    <a:pt x="1303" y="446"/>
                  </a:cubicBezTo>
                  <a:cubicBezTo>
                    <a:pt x="1327" y="460"/>
                    <a:pt x="1332" y="462"/>
                    <a:pt x="1339" y="462"/>
                  </a:cubicBezTo>
                  <a:cubicBezTo>
                    <a:pt x="1362" y="476"/>
                    <a:pt x="1364" y="477"/>
                    <a:pt x="1368" y="477"/>
                  </a:cubicBezTo>
                  <a:cubicBezTo>
                    <a:pt x="1400" y="494"/>
                    <a:pt x="1409" y="491"/>
                    <a:pt x="1413" y="495"/>
                  </a:cubicBezTo>
                  <a:cubicBezTo>
                    <a:pt x="1467" y="511"/>
                    <a:pt x="1478" y="505"/>
                    <a:pt x="1482" y="509"/>
                  </a:cubicBezTo>
                  <a:cubicBezTo>
                    <a:pt x="1463" y="516"/>
                    <a:pt x="1460" y="514"/>
                    <a:pt x="1457" y="514"/>
                  </a:cubicBezTo>
                  <a:cubicBezTo>
                    <a:pt x="1429" y="515"/>
                    <a:pt x="1425" y="512"/>
                    <a:pt x="1419" y="512"/>
                  </a:cubicBezTo>
                  <a:cubicBezTo>
                    <a:pt x="1375" y="494"/>
                    <a:pt x="1373" y="492"/>
                    <a:pt x="1369" y="494"/>
                  </a:cubicBezTo>
                  <a:cubicBezTo>
                    <a:pt x="1332" y="471"/>
                    <a:pt x="1324" y="475"/>
                    <a:pt x="1322" y="469"/>
                  </a:cubicBezTo>
                  <a:cubicBezTo>
                    <a:pt x="1299" y="457"/>
                    <a:pt x="1297" y="456"/>
                    <a:pt x="1293" y="457"/>
                  </a:cubicBezTo>
                  <a:cubicBezTo>
                    <a:pt x="1247" y="427"/>
                    <a:pt x="1236" y="426"/>
                    <a:pt x="1230" y="415"/>
                  </a:cubicBezTo>
                  <a:cubicBezTo>
                    <a:pt x="1212" y="408"/>
                    <a:pt x="1207" y="406"/>
                    <a:pt x="1202" y="404"/>
                  </a:cubicBezTo>
                  <a:cubicBezTo>
                    <a:pt x="1174" y="386"/>
                    <a:pt x="1166" y="388"/>
                    <a:pt x="1165" y="382"/>
                  </a:cubicBezTo>
                  <a:cubicBezTo>
                    <a:pt x="1140" y="373"/>
                    <a:pt x="1132" y="366"/>
                    <a:pt x="1122" y="364"/>
                  </a:cubicBezTo>
                  <a:cubicBezTo>
                    <a:pt x="1046" y="334"/>
                    <a:pt x="1038" y="336"/>
                    <a:pt x="1034" y="333"/>
                  </a:cubicBezTo>
                  <a:cubicBezTo>
                    <a:pt x="1006" y="329"/>
                    <a:pt x="1003" y="326"/>
                    <a:pt x="1002" y="330"/>
                  </a:cubicBezTo>
                  <a:cubicBezTo>
                    <a:pt x="1072" y="350"/>
                    <a:pt x="1083" y="351"/>
                    <a:pt x="1091" y="356"/>
                  </a:cubicBezTo>
                  <a:cubicBezTo>
                    <a:pt x="1134" y="378"/>
                    <a:pt x="1135" y="380"/>
                    <a:pt x="1140" y="378"/>
                  </a:cubicBezTo>
                  <a:cubicBezTo>
                    <a:pt x="1163" y="394"/>
                    <a:pt x="1168" y="396"/>
                    <a:pt x="1174" y="396"/>
                  </a:cubicBezTo>
                  <a:cubicBezTo>
                    <a:pt x="1217" y="421"/>
                    <a:pt x="1222" y="423"/>
                    <a:pt x="1228" y="424"/>
                  </a:cubicBezTo>
                  <a:cubicBezTo>
                    <a:pt x="1240" y="436"/>
                    <a:pt x="1246" y="436"/>
                    <a:pt x="1248" y="440"/>
                  </a:cubicBezTo>
                  <a:cubicBezTo>
                    <a:pt x="1277" y="456"/>
                    <a:pt x="1283" y="454"/>
                    <a:pt x="1283" y="461"/>
                  </a:cubicBezTo>
                  <a:cubicBezTo>
                    <a:pt x="1325" y="481"/>
                    <a:pt x="1330" y="481"/>
                    <a:pt x="1332" y="485"/>
                  </a:cubicBezTo>
                  <a:cubicBezTo>
                    <a:pt x="1360" y="502"/>
                    <a:pt x="1368" y="498"/>
                    <a:pt x="1370" y="503"/>
                  </a:cubicBezTo>
                  <a:cubicBezTo>
                    <a:pt x="1402" y="513"/>
                    <a:pt x="1407" y="515"/>
                    <a:pt x="1411" y="518"/>
                  </a:cubicBezTo>
                  <a:cubicBezTo>
                    <a:pt x="1429" y="523"/>
                    <a:pt x="1433" y="524"/>
                    <a:pt x="1437" y="526"/>
                  </a:cubicBezTo>
                  <a:cubicBezTo>
                    <a:pt x="1438" y="538"/>
                    <a:pt x="1427" y="532"/>
                    <a:pt x="1416" y="536"/>
                  </a:cubicBezTo>
                  <a:cubicBezTo>
                    <a:pt x="1356" y="518"/>
                    <a:pt x="1354" y="515"/>
                    <a:pt x="1350" y="513"/>
                  </a:cubicBezTo>
                  <a:cubicBezTo>
                    <a:pt x="1320" y="503"/>
                    <a:pt x="1313" y="499"/>
                    <a:pt x="1307" y="494"/>
                  </a:cubicBezTo>
                  <a:cubicBezTo>
                    <a:pt x="1274" y="475"/>
                    <a:pt x="1268" y="476"/>
                    <a:pt x="1265" y="473"/>
                  </a:cubicBezTo>
                  <a:cubicBezTo>
                    <a:pt x="1239" y="461"/>
                    <a:pt x="1237" y="454"/>
                    <a:pt x="1231" y="455"/>
                  </a:cubicBezTo>
                  <a:cubicBezTo>
                    <a:pt x="1195" y="433"/>
                    <a:pt x="1192" y="425"/>
                    <a:pt x="1184" y="426"/>
                  </a:cubicBezTo>
                  <a:cubicBezTo>
                    <a:pt x="1165" y="412"/>
                    <a:pt x="1162" y="411"/>
                    <a:pt x="1159" y="410"/>
                  </a:cubicBezTo>
                  <a:cubicBezTo>
                    <a:pt x="1141" y="395"/>
                    <a:pt x="1137" y="394"/>
                    <a:pt x="1133" y="392"/>
                  </a:cubicBezTo>
                  <a:cubicBezTo>
                    <a:pt x="1072" y="361"/>
                    <a:pt x="1067" y="356"/>
                    <a:pt x="1058" y="357"/>
                  </a:cubicBezTo>
                  <a:cubicBezTo>
                    <a:pt x="1027" y="345"/>
                    <a:pt x="1023" y="344"/>
                    <a:pt x="1020" y="342"/>
                  </a:cubicBezTo>
                  <a:cubicBezTo>
                    <a:pt x="968" y="333"/>
                    <a:pt x="960" y="332"/>
                    <a:pt x="954" y="330"/>
                  </a:cubicBezTo>
                  <a:cubicBezTo>
                    <a:pt x="923" y="330"/>
                    <a:pt x="926" y="334"/>
                    <a:pt x="934" y="331"/>
                  </a:cubicBezTo>
                  <a:cubicBezTo>
                    <a:pt x="973" y="339"/>
                    <a:pt x="984" y="338"/>
                    <a:pt x="991" y="343"/>
                  </a:cubicBezTo>
                  <a:cubicBezTo>
                    <a:pt x="1029" y="353"/>
                    <a:pt x="1039" y="354"/>
                    <a:pt x="1046" y="360"/>
                  </a:cubicBezTo>
                  <a:cubicBezTo>
                    <a:pt x="1079" y="376"/>
                    <a:pt x="1089" y="377"/>
                    <a:pt x="1096" y="384"/>
                  </a:cubicBezTo>
                  <a:cubicBezTo>
                    <a:pt x="1135" y="399"/>
                    <a:pt x="1136" y="407"/>
                    <a:pt x="1143" y="408"/>
                  </a:cubicBezTo>
                  <a:cubicBezTo>
                    <a:pt x="1165" y="417"/>
                    <a:pt x="1161" y="428"/>
                    <a:pt x="1168" y="424"/>
                  </a:cubicBezTo>
                  <a:cubicBezTo>
                    <a:pt x="1186" y="440"/>
                    <a:pt x="1194" y="434"/>
                    <a:pt x="1193" y="442"/>
                  </a:cubicBezTo>
                  <a:cubicBezTo>
                    <a:pt x="1235" y="464"/>
                    <a:pt x="1238" y="470"/>
                    <a:pt x="1245" y="472"/>
                  </a:cubicBezTo>
                  <a:cubicBezTo>
                    <a:pt x="1267" y="488"/>
                    <a:pt x="1274" y="489"/>
                    <a:pt x="1280" y="492"/>
                  </a:cubicBezTo>
                  <a:cubicBezTo>
                    <a:pt x="1323" y="512"/>
                    <a:pt x="1330" y="514"/>
                    <a:pt x="1335" y="518"/>
                  </a:cubicBezTo>
                  <a:cubicBezTo>
                    <a:pt x="1382" y="533"/>
                    <a:pt x="1386" y="539"/>
                    <a:pt x="1395" y="538"/>
                  </a:cubicBezTo>
                  <a:cubicBezTo>
                    <a:pt x="1384" y="543"/>
                    <a:pt x="1377" y="547"/>
                    <a:pt x="1373" y="544"/>
                  </a:cubicBezTo>
                  <a:cubicBezTo>
                    <a:pt x="1332" y="527"/>
                    <a:pt x="1315" y="530"/>
                    <a:pt x="1307" y="519"/>
                  </a:cubicBezTo>
                  <a:cubicBezTo>
                    <a:pt x="1284" y="507"/>
                    <a:pt x="1277" y="506"/>
                    <a:pt x="1272" y="500"/>
                  </a:cubicBezTo>
                  <a:cubicBezTo>
                    <a:pt x="1230" y="471"/>
                    <a:pt x="1226" y="471"/>
                    <a:pt x="1223" y="469"/>
                  </a:cubicBezTo>
                  <a:cubicBezTo>
                    <a:pt x="1199" y="458"/>
                    <a:pt x="1197" y="451"/>
                    <a:pt x="1190" y="451"/>
                  </a:cubicBezTo>
                  <a:cubicBezTo>
                    <a:pt x="1157" y="429"/>
                    <a:pt x="1153" y="426"/>
                    <a:pt x="1148" y="423"/>
                  </a:cubicBezTo>
                  <a:cubicBezTo>
                    <a:pt x="1113" y="404"/>
                    <a:pt x="1109" y="399"/>
                    <a:pt x="1105" y="395"/>
                  </a:cubicBezTo>
                  <a:cubicBezTo>
                    <a:pt x="1070" y="377"/>
                    <a:pt x="1061" y="380"/>
                    <a:pt x="1059" y="373"/>
                  </a:cubicBezTo>
                  <a:cubicBezTo>
                    <a:pt x="1020" y="359"/>
                    <a:pt x="1014" y="358"/>
                    <a:pt x="1009" y="355"/>
                  </a:cubicBezTo>
                  <a:cubicBezTo>
                    <a:pt x="969" y="348"/>
                    <a:pt x="969" y="343"/>
                    <a:pt x="963" y="346"/>
                  </a:cubicBezTo>
                  <a:cubicBezTo>
                    <a:pt x="976" y="354"/>
                    <a:pt x="983" y="350"/>
                    <a:pt x="984" y="353"/>
                  </a:cubicBezTo>
                  <a:cubicBezTo>
                    <a:pt x="1039" y="376"/>
                    <a:pt x="1053" y="378"/>
                    <a:pt x="1063" y="385"/>
                  </a:cubicBezTo>
                  <a:cubicBezTo>
                    <a:pt x="1102" y="407"/>
                    <a:pt x="1109" y="409"/>
                    <a:pt x="1115" y="411"/>
                  </a:cubicBezTo>
                  <a:cubicBezTo>
                    <a:pt x="1169" y="450"/>
                    <a:pt x="1177" y="451"/>
                    <a:pt x="1182" y="455"/>
                  </a:cubicBezTo>
                  <a:cubicBezTo>
                    <a:pt x="1209" y="474"/>
                    <a:pt x="1216" y="470"/>
                    <a:pt x="1215" y="477"/>
                  </a:cubicBezTo>
                  <a:cubicBezTo>
                    <a:pt x="1243" y="495"/>
                    <a:pt x="1245" y="496"/>
                    <a:pt x="1248" y="498"/>
                  </a:cubicBezTo>
                  <a:cubicBezTo>
                    <a:pt x="1305" y="526"/>
                    <a:pt x="1305" y="532"/>
                    <a:pt x="1309" y="531"/>
                  </a:cubicBezTo>
                  <a:cubicBezTo>
                    <a:pt x="1346" y="544"/>
                    <a:pt x="1352" y="548"/>
                    <a:pt x="1359" y="549"/>
                  </a:cubicBezTo>
                  <a:cubicBezTo>
                    <a:pt x="1373" y="556"/>
                    <a:pt x="1377" y="556"/>
                    <a:pt x="1374" y="557"/>
                  </a:cubicBezTo>
                  <a:cubicBezTo>
                    <a:pt x="1296" y="546"/>
                    <a:pt x="1288" y="539"/>
                    <a:pt x="1279" y="535"/>
                  </a:cubicBezTo>
                  <a:cubicBezTo>
                    <a:pt x="1242" y="517"/>
                    <a:pt x="1240" y="516"/>
                    <a:pt x="1238" y="515"/>
                  </a:cubicBezTo>
                  <a:cubicBezTo>
                    <a:pt x="1208" y="501"/>
                    <a:pt x="1209" y="498"/>
                    <a:pt x="1208" y="497"/>
                  </a:cubicBezTo>
                  <a:cubicBezTo>
                    <a:pt x="1189" y="486"/>
                    <a:pt x="1179" y="483"/>
                    <a:pt x="1172" y="474"/>
                  </a:cubicBezTo>
                  <a:cubicBezTo>
                    <a:pt x="1131" y="447"/>
                    <a:pt x="1127" y="443"/>
                    <a:pt x="1122" y="441"/>
                  </a:cubicBezTo>
                  <a:cubicBezTo>
                    <a:pt x="1087" y="420"/>
                    <a:pt x="1078" y="414"/>
                    <a:pt x="1070" y="408"/>
                  </a:cubicBezTo>
                  <a:cubicBezTo>
                    <a:pt x="1025" y="387"/>
                    <a:pt x="1023" y="386"/>
                    <a:pt x="1019" y="386"/>
                  </a:cubicBezTo>
                  <a:cubicBezTo>
                    <a:pt x="997" y="379"/>
                    <a:pt x="990" y="374"/>
                    <a:pt x="982" y="373"/>
                  </a:cubicBezTo>
                  <a:cubicBezTo>
                    <a:pt x="961" y="367"/>
                    <a:pt x="956" y="364"/>
                    <a:pt x="949" y="366"/>
                  </a:cubicBezTo>
                  <a:cubicBezTo>
                    <a:pt x="912" y="360"/>
                    <a:pt x="904" y="352"/>
                    <a:pt x="901" y="359"/>
                  </a:cubicBezTo>
                  <a:cubicBezTo>
                    <a:pt x="939" y="366"/>
                    <a:pt x="943" y="366"/>
                    <a:pt x="945" y="369"/>
                  </a:cubicBezTo>
                  <a:cubicBezTo>
                    <a:pt x="980" y="379"/>
                    <a:pt x="984" y="379"/>
                    <a:pt x="987" y="381"/>
                  </a:cubicBezTo>
                  <a:cubicBezTo>
                    <a:pt x="1017" y="398"/>
                    <a:pt x="1025" y="393"/>
                    <a:pt x="1028" y="396"/>
                  </a:cubicBezTo>
                  <a:cubicBezTo>
                    <a:pt x="1048" y="412"/>
                    <a:pt x="1056" y="406"/>
                    <a:pt x="1055" y="413"/>
                  </a:cubicBezTo>
                  <a:cubicBezTo>
                    <a:pt x="1103" y="441"/>
                    <a:pt x="1106" y="443"/>
                    <a:pt x="1109" y="443"/>
                  </a:cubicBezTo>
                  <a:cubicBezTo>
                    <a:pt x="1137" y="466"/>
                    <a:pt x="1143" y="462"/>
                    <a:pt x="1144" y="466"/>
                  </a:cubicBezTo>
                  <a:cubicBezTo>
                    <a:pt x="1165" y="481"/>
                    <a:pt x="1166" y="486"/>
                    <a:pt x="1170" y="486"/>
                  </a:cubicBezTo>
                  <a:cubicBezTo>
                    <a:pt x="1202" y="503"/>
                    <a:pt x="1203" y="508"/>
                    <a:pt x="1206" y="510"/>
                  </a:cubicBezTo>
                  <a:cubicBezTo>
                    <a:pt x="1241" y="523"/>
                    <a:pt x="1241" y="530"/>
                    <a:pt x="1245" y="532"/>
                  </a:cubicBezTo>
                  <a:cubicBezTo>
                    <a:pt x="1275" y="539"/>
                    <a:pt x="1275" y="546"/>
                    <a:pt x="1281" y="545"/>
                  </a:cubicBezTo>
                  <a:cubicBezTo>
                    <a:pt x="1316" y="556"/>
                    <a:pt x="1321" y="560"/>
                    <a:pt x="1328" y="561"/>
                  </a:cubicBezTo>
                  <a:cubicBezTo>
                    <a:pt x="1352" y="568"/>
                    <a:pt x="1346" y="572"/>
                    <a:pt x="1331" y="569"/>
                  </a:cubicBezTo>
                  <a:cubicBezTo>
                    <a:pt x="1259" y="552"/>
                    <a:pt x="1252" y="552"/>
                    <a:pt x="1246" y="552"/>
                  </a:cubicBezTo>
                  <a:cubicBezTo>
                    <a:pt x="1206" y="536"/>
                    <a:pt x="1208" y="526"/>
                    <a:pt x="1200" y="531"/>
                  </a:cubicBezTo>
                  <a:cubicBezTo>
                    <a:pt x="1177" y="520"/>
                    <a:pt x="1175" y="517"/>
                    <a:pt x="1173" y="514"/>
                  </a:cubicBezTo>
                  <a:cubicBezTo>
                    <a:pt x="1144" y="496"/>
                    <a:pt x="1141" y="497"/>
                    <a:pt x="1141" y="495"/>
                  </a:cubicBezTo>
                  <a:cubicBezTo>
                    <a:pt x="1126" y="481"/>
                    <a:pt x="1117" y="487"/>
                    <a:pt x="1118" y="479"/>
                  </a:cubicBezTo>
                  <a:cubicBezTo>
                    <a:pt x="1093" y="464"/>
                    <a:pt x="1085" y="462"/>
                    <a:pt x="1079" y="458"/>
                  </a:cubicBezTo>
                  <a:cubicBezTo>
                    <a:pt x="1053" y="444"/>
                    <a:pt x="1047" y="441"/>
                    <a:pt x="1040" y="438"/>
                  </a:cubicBezTo>
                  <a:cubicBezTo>
                    <a:pt x="1009" y="419"/>
                    <a:pt x="1002" y="423"/>
                    <a:pt x="1001" y="419"/>
                  </a:cubicBezTo>
                  <a:cubicBezTo>
                    <a:pt x="977" y="408"/>
                    <a:pt x="972" y="409"/>
                    <a:pt x="968" y="409"/>
                  </a:cubicBezTo>
                  <a:cubicBezTo>
                    <a:pt x="945" y="398"/>
                    <a:pt x="937" y="404"/>
                    <a:pt x="935" y="399"/>
                  </a:cubicBezTo>
                  <a:cubicBezTo>
                    <a:pt x="931" y="401"/>
                    <a:pt x="947" y="408"/>
                    <a:pt x="966" y="412"/>
                  </a:cubicBezTo>
                  <a:cubicBezTo>
                    <a:pt x="993" y="422"/>
                    <a:pt x="995" y="423"/>
                    <a:pt x="997" y="424"/>
                  </a:cubicBezTo>
                  <a:cubicBezTo>
                    <a:pt x="1023" y="440"/>
                    <a:pt x="1032" y="443"/>
                    <a:pt x="1041" y="445"/>
                  </a:cubicBezTo>
                  <a:cubicBezTo>
                    <a:pt x="1112" y="490"/>
                    <a:pt x="1118" y="489"/>
                    <a:pt x="1120" y="492"/>
                  </a:cubicBezTo>
                  <a:cubicBezTo>
                    <a:pt x="1144" y="508"/>
                    <a:pt x="1146" y="509"/>
                    <a:pt x="1148" y="509"/>
                  </a:cubicBezTo>
                  <a:cubicBezTo>
                    <a:pt x="1210" y="544"/>
                    <a:pt x="1217" y="548"/>
                    <a:pt x="1226" y="551"/>
                  </a:cubicBezTo>
                  <a:cubicBezTo>
                    <a:pt x="1268" y="566"/>
                    <a:pt x="1273" y="568"/>
                    <a:pt x="1276" y="571"/>
                  </a:cubicBezTo>
                  <a:cubicBezTo>
                    <a:pt x="1317" y="575"/>
                    <a:pt x="1323" y="582"/>
                    <a:pt x="1336" y="580"/>
                  </a:cubicBezTo>
                  <a:cubicBezTo>
                    <a:pt x="1352" y="590"/>
                    <a:pt x="1349" y="591"/>
                    <a:pt x="1348" y="589"/>
                  </a:cubicBezTo>
                  <a:cubicBezTo>
                    <a:pt x="1307" y="591"/>
                    <a:pt x="1302" y="585"/>
                    <a:pt x="1292" y="585"/>
                  </a:cubicBezTo>
                  <a:cubicBezTo>
                    <a:pt x="1248" y="574"/>
                    <a:pt x="1241" y="578"/>
                    <a:pt x="1239" y="575"/>
                  </a:cubicBezTo>
                  <a:cubicBezTo>
                    <a:pt x="1185" y="557"/>
                    <a:pt x="1180" y="552"/>
                    <a:pt x="1171" y="554"/>
                  </a:cubicBezTo>
                  <a:cubicBezTo>
                    <a:pt x="1145" y="536"/>
                    <a:pt x="1135" y="544"/>
                    <a:pt x="1137" y="536"/>
                  </a:cubicBezTo>
                  <a:cubicBezTo>
                    <a:pt x="1107" y="523"/>
                    <a:pt x="1104" y="521"/>
                    <a:pt x="1101" y="520"/>
                  </a:cubicBezTo>
                  <a:cubicBezTo>
                    <a:pt x="1071" y="506"/>
                    <a:pt x="1067" y="506"/>
                    <a:pt x="1066" y="500"/>
                  </a:cubicBezTo>
                  <a:cubicBezTo>
                    <a:pt x="1002" y="467"/>
                    <a:pt x="991" y="459"/>
                    <a:pt x="978" y="454"/>
                  </a:cubicBezTo>
                  <a:cubicBezTo>
                    <a:pt x="937" y="434"/>
                    <a:pt x="935" y="425"/>
                    <a:pt x="927" y="425"/>
                  </a:cubicBezTo>
                  <a:cubicBezTo>
                    <a:pt x="883" y="410"/>
                    <a:pt x="878" y="404"/>
                    <a:pt x="870" y="405"/>
                  </a:cubicBezTo>
                  <a:cubicBezTo>
                    <a:pt x="847" y="397"/>
                    <a:pt x="841" y="401"/>
                    <a:pt x="840" y="397"/>
                  </a:cubicBezTo>
                  <a:cubicBezTo>
                    <a:pt x="851" y="403"/>
                    <a:pt x="855" y="408"/>
                    <a:pt x="863" y="406"/>
                  </a:cubicBezTo>
                  <a:cubicBezTo>
                    <a:pt x="906" y="423"/>
                    <a:pt x="917" y="426"/>
                    <a:pt x="926" y="432"/>
                  </a:cubicBezTo>
                  <a:cubicBezTo>
                    <a:pt x="967" y="451"/>
                    <a:pt x="974" y="460"/>
                    <a:pt x="985" y="464"/>
                  </a:cubicBezTo>
                  <a:cubicBezTo>
                    <a:pt x="1023" y="486"/>
                    <a:pt x="1032" y="492"/>
                    <a:pt x="1042" y="498"/>
                  </a:cubicBezTo>
                  <a:cubicBezTo>
                    <a:pt x="1088" y="521"/>
                    <a:pt x="1091" y="523"/>
                    <a:pt x="1091" y="526"/>
                  </a:cubicBezTo>
                  <a:cubicBezTo>
                    <a:pt x="1140" y="550"/>
                    <a:pt x="1153" y="551"/>
                    <a:pt x="1161" y="558"/>
                  </a:cubicBezTo>
                  <a:cubicBezTo>
                    <a:pt x="1216" y="576"/>
                    <a:pt x="1220" y="579"/>
                    <a:pt x="1225" y="582"/>
                  </a:cubicBezTo>
                  <a:cubicBezTo>
                    <a:pt x="1256" y="587"/>
                    <a:pt x="1256" y="592"/>
                    <a:pt x="1262" y="589"/>
                  </a:cubicBezTo>
                  <a:cubicBezTo>
                    <a:pt x="1302" y="600"/>
                    <a:pt x="1312" y="596"/>
                    <a:pt x="1317" y="599"/>
                  </a:cubicBezTo>
                  <a:cubicBezTo>
                    <a:pt x="1318" y="607"/>
                    <a:pt x="1317" y="607"/>
                    <a:pt x="1316" y="606"/>
                  </a:cubicBezTo>
                  <a:cubicBezTo>
                    <a:pt x="1275" y="602"/>
                    <a:pt x="1264" y="603"/>
                    <a:pt x="1253" y="603"/>
                  </a:cubicBezTo>
                  <a:cubicBezTo>
                    <a:pt x="1199" y="587"/>
                    <a:pt x="1192" y="584"/>
                    <a:pt x="1185" y="580"/>
                  </a:cubicBezTo>
                  <a:cubicBezTo>
                    <a:pt x="1112" y="551"/>
                    <a:pt x="1105" y="546"/>
                    <a:pt x="1098" y="543"/>
                  </a:cubicBezTo>
                  <a:cubicBezTo>
                    <a:pt x="1055" y="516"/>
                    <a:pt x="1047" y="511"/>
                    <a:pt x="1039" y="507"/>
                  </a:cubicBezTo>
                  <a:cubicBezTo>
                    <a:pt x="1010" y="492"/>
                    <a:pt x="1007" y="488"/>
                    <a:pt x="1004" y="485"/>
                  </a:cubicBezTo>
                  <a:cubicBezTo>
                    <a:pt x="974" y="470"/>
                    <a:pt x="968" y="470"/>
                    <a:pt x="965" y="465"/>
                  </a:cubicBezTo>
                  <a:cubicBezTo>
                    <a:pt x="896" y="432"/>
                    <a:pt x="895" y="425"/>
                    <a:pt x="887" y="428"/>
                  </a:cubicBezTo>
                  <a:cubicBezTo>
                    <a:pt x="876" y="429"/>
                    <a:pt x="884" y="428"/>
                    <a:pt x="888" y="432"/>
                  </a:cubicBezTo>
                  <a:cubicBezTo>
                    <a:pt x="956" y="467"/>
                    <a:pt x="964" y="476"/>
                    <a:pt x="976" y="478"/>
                  </a:cubicBezTo>
                  <a:cubicBezTo>
                    <a:pt x="994" y="490"/>
                    <a:pt x="1000" y="490"/>
                    <a:pt x="1004" y="496"/>
                  </a:cubicBezTo>
                  <a:cubicBezTo>
                    <a:pt x="1037" y="513"/>
                    <a:pt x="1039" y="519"/>
                    <a:pt x="1045" y="519"/>
                  </a:cubicBezTo>
                  <a:cubicBezTo>
                    <a:pt x="1082" y="536"/>
                    <a:pt x="1082" y="546"/>
                    <a:pt x="1090" y="544"/>
                  </a:cubicBezTo>
                  <a:cubicBezTo>
                    <a:pt x="1127" y="568"/>
                    <a:pt x="1136" y="570"/>
                    <a:pt x="1142" y="577"/>
                  </a:cubicBezTo>
                  <a:cubicBezTo>
                    <a:pt x="1174" y="583"/>
                    <a:pt x="1176" y="593"/>
                    <a:pt x="1187" y="591"/>
                  </a:cubicBezTo>
                  <a:cubicBezTo>
                    <a:pt x="1214" y="602"/>
                    <a:pt x="1214" y="605"/>
                    <a:pt x="1218" y="603"/>
                  </a:cubicBezTo>
                  <a:cubicBezTo>
                    <a:pt x="1251" y="613"/>
                    <a:pt x="1256" y="612"/>
                    <a:pt x="1261" y="611"/>
                  </a:cubicBezTo>
                  <a:cubicBezTo>
                    <a:pt x="1286" y="625"/>
                    <a:pt x="1279" y="617"/>
                    <a:pt x="1274" y="622"/>
                  </a:cubicBezTo>
                  <a:cubicBezTo>
                    <a:pt x="1187" y="614"/>
                    <a:pt x="1177" y="614"/>
                    <a:pt x="1169" y="612"/>
                  </a:cubicBezTo>
                  <a:cubicBezTo>
                    <a:pt x="1140" y="601"/>
                    <a:pt x="1132" y="604"/>
                    <a:pt x="1129" y="602"/>
                  </a:cubicBezTo>
                  <a:cubicBezTo>
                    <a:pt x="1099" y="590"/>
                    <a:pt x="1094" y="589"/>
                    <a:pt x="1091" y="586"/>
                  </a:cubicBezTo>
                  <a:cubicBezTo>
                    <a:pt x="1058" y="573"/>
                    <a:pt x="1056" y="572"/>
                    <a:pt x="1055" y="571"/>
                  </a:cubicBezTo>
                  <a:cubicBezTo>
                    <a:pt x="1038" y="563"/>
                    <a:pt x="1035" y="561"/>
                    <a:pt x="1031" y="559"/>
                  </a:cubicBezTo>
                  <a:cubicBezTo>
                    <a:pt x="990" y="533"/>
                    <a:pt x="983" y="528"/>
                    <a:pt x="977" y="522"/>
                  </a:cubicBezTo>
                  <a:cubicBezTo>
                    <a:pt x="942" y="497"/>
                    <a:pt x="928" y="486"/>
                    <a:pt x="915" y="474"/>
                  </a:cubicBezTo>
                  <a:cubicBezTo>
                    <a:pt x="882" y="446"/>
                    <a:pt x="876" y="447"/>
                    <a:pt x="874" y="441"/>
                  </a:cubicBezTo>
                  <a:cubicBezTo>
                    <a:pt x="848" y="426"/>
                    <a:pt x="845" y="424"/>
                    <a:pt x="840" y="423"/>
                  </a:cubicBezTo>
                  <a:cubicBezTo>
                    <a:pt x="833" y="423"/>
                    <a:pt x="838" y="426"/>
                    <a:pt x="841" y="430"/>
                  </a:cubicBezTo>
                  <a:cubicBezTo>
                    <a:pt x="861" y="440"/>
                    <a:pt x="865" y="443"/>
                    <a:pt x="868" y="447"/>
                  </a:cubicBezTo>
                  <a:cubicBezTo>
                    <a:pt x="917" y="483"/>
                    <a:pt x="925" y="492"/>
                    <a:pt x="933" y="499"/>
                  </a:cubicBezTo>
                  <a:cubicBezTo>
                    <a:pt x="995" y="543"/>
                    <a:pt x="1002" y="552"/>
                    <a:pt x="1012" y="556"/>
                  </a:cubicBezTo>
                  <a:cubicBezTo>
                    <a:pt x="1030" y="570"/>
                    <a:pt x="1038" y="569"/>
                    <a:pt x="1040" y="575"/>
                  </a:cubicBezTo>
                  <a:cubicBezTo>
                    <a:pt x="1097" y="600"/>
                    <a:pt x="1109" y="599"/>
                    <a:pt x="1114" y="606"/>
                  </a:cubicBezTo>
                  <a:cubicBezTo>
                    <a:pt x="1162" y="618"/>
                    <a:pt x="1179" y="625"/>
                    <a:pt x="1200" y="626"/>
                  </a:cubicBezTo>
                  <a:cubicBezTo>
                    <a:pt x="1234" y="631"/>
                    <a:pt x="1239" y="633"/>
                    <a:pt x="1245" y="632"/>
                  </a:cubicBezTo>
                  <a:cubicBezTo>
                    <a:pt x="1212" y="636"/>
                    <a:pt x="1210" y="636"/>
                    <a:pt x="1201" y="635"/>
                  </a:cubicBezTo>
                  <a:cubicBezTo>
                    <a:pt x="1161" y="627"/>
                    <a:pt x="1155" y="625"/>
                    <a:pt x="1149" y="625"/>
                  </a:cubicBezTo>
                  <a:cubicBezTo>
                    <a:pt x="1128" y="619"/>
                    <a:pt x="1125" y="619"/>
                    <a:pt x="1123" y="616"/>
                  </a:cubicBezTo>
                  <a:cubicBezTo>
                    <a:pt x="1093" y="609"/>
                    <a:pt x="1092" y="605"/>
                    <a:pt x="1090" y="604"/>
                  </a:cubicBezTo>
                  <a:cubicBezTo>
                    <a:pt x="1047" y="582"/>
                    <a:pt x="1045" y="581"/>
                    <a:pt x="1041" y="582"/>
                  </a:cubicBezTo>
                  <a:cubicBezTo>
                    <a:pt x="1009" y="562"/>
                    <a:pt x="998" y="557"/>
                    <a:pt x="987" y="552"/>
                  </a:cubicBezTo>
                  <a:cubicBezTo>
                    <a:pt x="975" y="540"/>
                    <a:pt x="969" y="540"/>
                    <a:pt x="966" y="536"/>
                  </a:cubicBezTo>
                  <a:cubicBezTo>
                    <a:pt x="893" y="485"/>
                    <a:pt x="888" y="477"/>
                    <a:pt x="880" y="474"/>
                  </a:cubicBezTo>
                  <a:cubicBezTo>
                    <a:pt x="867" y="462"/>
                    <a:pt x="862" y="462"/>
                    <a:pt x="859" y="457"/>
                  </a:cubicBezTo>
                  <a:cubicBezTo>
                    <a:pt x="821" y="434"/>
                    <a:pt x="819" y="429"/>
                    <a:pt x="812" y="430"/>
                  </a:cubicBezTo>
                  <a:cubicBezTo>
                    <a:pt x="839" y="451"/>
                    <a:pt x="843" y="454"/>
                    <a:pt x="848" y="455"/>
                  </a:cubicBezTo>
                  <a:cubicBezTo>
                    <a:pt x="867" y="470"/>
                    <a:pt x="869" y="472"/>
                    <a:pt x="871" y="473"/>
                  </a:cubicBezTo>
                  <a:cubicBezTo>
                    <a:pt x="889" y="489"/>
                    <a:pt x="891" y="491"/>
                    <a:pt x="894" y="491"/>
                  </a:cubicBezTo>
                  <a:cubicBezTo>
                    <a:pt x="968" y="549"/>
                    <a:pt x="985" y="560"/>
                    <a:pt x="1002" y="571"/>
                  </a:cubicBezTo>
                  <a:cubicBezTo>
                    <a:pt x="1086" y="612"/>
                    <a:pt x="1090" y="614"/>
                    <a:pt x="1094" y="617"/>
                  </a:cubicBezTo>
                  <a:cubicBezTo>
                    <a:pt x="1123" y="631"/>
                    <a:pt x="1129" y="627"/>
                    <a:pt x="1130" y="630"/>
                  </a:cubicBezTo>
                  <a:cubicBezTo>
                    <a:pt x="1158" y="636"/>
                    <a:pt x="1164" y="637"/>
                    <a:pt x="1169" y="639"/>
                  </a:cubicBezTo>
                  <a:cubicBezTo>
                    <a:pt x="1224" y="647"/>
                    <a:pt x="1233" y="642"/>
                    <a:pt x="1235" y="649"/>
                  </a:cubicBezTo>
                  <a:cubicBezTo>
                    <a:pt x="1210" y="650"/>
                    <a:pt x="1203" y="654"/>
                    <a:pt x="1202" y="650"/>
                  </a:cubicBezTo>
                  <a:cubicBezTo>
                    <a:pt x="1105" y="635"/>
                    <a:pt x="1098" y="633"/>
                    <a:pt x="1090" y="633"/>
                  </a:cubicBezTo>
                  <a:cubicBezTo>
                    <a:pt x="1015" y="596"/>
                    <a:pt x="1008" y="600"/>
                    <a:pt x="1006" y="597"/>
                  </a:cubicBezTo>
                  <a:cubicBezTo>
                    <a:pt x="972" y="578"/>
                    <a:pt x="967" y="573"/>
                    <a:pt x="962" y="570"/>
                  </a:cubicBezTo>
                  <a:cubicBezTo>
                    <a:pt x="933" y="548"/>
                    <a:pt x="923" y="537"/>
                    <a:pt x="910" y="530"/>
                  </a:cubicBezTo>
                  <a:cubicBezTo>
                    <a:pt x="874" y="494"/>
                    <a:pt x="865" y="495"/>
                    <a:pt x="862" y="486"/>
                  </a:cubicBezTo>
                  <a:cubicBezTo>
                    <a:pt x="852" y="473"/>
                    <a:pt x="848" y="485"/>
                    <a:pt x="853" y="483"/>
                  </a:cubicBezTo>
                  <a:cubicBezTo>
                    <a:pt x="875" y="508"/>
                    <a:pt x="881" y="505"/>
                    <a:pt x="880" y="511"/>
                  </a:cubicBezTo>
                  <a:cubicBezTo>
                    <a:pt x="914" y="539"/>
                    <a:pt x="923" y="549"/>
                    <a:pt x="934" y="555"/>
                  </a:cubicBezTo>
                  <a:cubicBezTo>
                    <a:pt x="973" y="583"/>
                    <a:pt x="977" y="593"/>
                    <a:pt x="988" y="592"/>
                  </a:cubicBezTo>
                  <a:cubicBezTo>
                    <a:pt x="1018" y="609"/>
                    <a:pt x="1024" y="614"/>
                    <a:pt x="1032" y="617"/>
                  </a:cubicBezTo>
                  <a:cubicBezTo>
                    <a:pt x="1060" y="632"/>
                    <a:pt x="1067" y="631"/>
                    <a:pt x="1072" y="632"/>
                  </a:cubicBezTo>
                  <a:cubicBezTo>
                    <a:pt x="1136" y="650"/>
                    <a:pt x="1145" y="658"/>
                    <a:pt x="1161" y="656"/>
                  </a:cubicBezTo>
                  <a:cubicBezTo>
                    <a:pt x="1183" y="662"/>
                    <a:pt x="1186" y="663"/>
                    <a:pt x="1189" y="664"/>
                  </a:cubicBezTo>
                  <a:cubicBezTo>
                    <a:pt x="1149" y="665"/>
                    <a:pt x="1142" y="669"/>
                    <a:pt x="1141" y="666"/>
                  </a:cubicBezTo>
                  <a:cubicBezTo>
                    <a:pt x="1080" y="658"/>
                    <a:pt x="1078" y="656"/>
                    <a:pt x="1075" y="656"/>
                  </a:cubicBezTo>
                  <a:cubicBezTo>
                    <a:pt x="1027" y="642"/>
                    <a:pt x="1015" y="636"/>
                    <a:pt x="1001" y="631"/>
                  </a:cubicBezTo>
                  <a:cubicBezTo>
                    <a:pt x="948" y="600"/>
                    <a:pt x="944" y="598"/>
                    <a:pt x="940" y="596"/>
                  </a:cubicBezTo>
                  <a:cubicBezTo>
                    <a:pt x="926" y="588"/>
                    <a:pt x="928" y="584"/>
                    <a:pt x="926" y="583"/>
                  </a:cubicBezTo>
                  <a:cubicBezTo>
                    <a:pt x="900" y="567"/>
                    <a:pt x="886" y="553"/>
                    <a:pt x="868" y="544"/>
                  </a:cubicBezTo>
                  <a:cubicBezTo>
                    <a:pt x="815" y="514"/>
                    <a:pt x="807" y="517"/>
                    <a:pt x="805" y="512"/>
                  </a:cubicBezTo>
                  <a:cubicBezTo>
                    <a:pt x="772" y="504"/>
                    <a:pt x="770" y="501"/>
                    <a:pt x="766" y="503"/>
                  </a:cubicBezTo>
                  <a:cubicBezTo>
                    <a:pt x="786" y="513"/>
                    <a:pt x="794" y="513"/>
                    <a:pt x="799" y="517"/>
                  </a:cubicBezTo>
                  <a:cubicBezTo>
                    <a:pt x="872" y="557"/>
                    <a:pt x="883" y="560"/>
                    <a:pt x="888" y="570"/>
                  </a:cubicBezTo>
                  <a:cubicBezTo>
                    <a:pt x="930" y="596"/>
                    <a:pt x="931" y="599"/>
                    <a:pt x="934" y="599"/>
                  </a:cubicBezTo>
                  <a:cubicBezTo>
                    <a:pt x="974" y="626"/>
                    <a:pt x="981" y="634"/>
                    <a:pt x="993" y="635"/>
                  </a:cubicBezTo>
                  <a:cubicBezTo>
                    <a:pt x="1030" y="654"/>
                    <a:pt x="1041" y="658"/>
                    <a:pt x="1055" y="657"/>
                  </a:cubicBezTo>
                  <a:cubicBezTo>
                    <a:pt x="1081" y="664"/>
                    <a:pt x="1082" y="669"/>
                    <a:pt x="1086" y="669"/>
                  </a:cubicBezTo>
                  <a:cubicBezTo>
                    <a:pt x="1132" y="679"/>
                    <a:pt x="1144" y="674"/>
                    <a:pt x="1150" y="680"/>
                  </a:cubicBezTo>
                  <a:cubicBezTo>
                    <a:pt x="1113" y="682"/>
                    <a:pt x="1114" y="674"/>
                    <a:pt x="1107" y="676"/>
                  </a:cubicBezTo>
                  <a:cubicBezTo>
                    <a:pt x="1093" y="674"/>
                    <a:pt x="1086" y="677"/>
                    <a:pt x="1082" y="674"/>
                  </a:cubicBezTo>
                  <a:cubicBezTo>
                    <a:pt x="1026" y="662"/>
                    <a:pt x="1023" y="659"/>
                    <a:pt x="1022" y="659"/>
                  </a:cubicBezTo>
                  <a:cubicBezTo>
                    <a:pt x="1001" y="653"/>
                    <a:pt x="992" y="651"/>
                    <a:pt x="984" y="648"/>
                  </a:cubicBezTo>
                  <a:cubicBezTo>
                    <a:pt x="948" y="631"/>
                    <a:pt x="942" y="632"/>
                    <a:pt x="939" y="629"/>
                  </a:cubicBezTo>
                  <a:cubicBezTo>
                    <a:pt x="916" y="615"/>
                    <a:pt x="910" y="616"/>
                    <a:pt x="907" y="613"/>
                  </a:cubicBezTo>
                  <a:cubicBezTo>
                    <a:pt x="873" y="593"/>
                    <a:pt x="869" y="590"/>
                    <a:pt x="865" y="589"/>
                  </a:cubicBezTo>
                  <a:cubicBezTo>
                    <a:pt x="832" y="568"/>
                    <a:pt x="826" y="569"/>
                    <a:pt x="823" y="566"/>
                  </a:cubicBezTo>
                  <a:cubicBezTo>
                    <a:pt x="784" y="554"/>
                    <a:pt x="782" y="548"/>
                    <a:pt x="776" y="550"/>
                  </a:cubicBezTo>
                  <a:cubicBezTo>
                    <a:pt x="733" y="548"/>
                    <a:pt x="728" y="546"/>
                    <a:pt x="720" y="547"/>
                  </a:cubicBezTo>
                  <a:cubicBezTo>
                    <a:pt x="750" y="554"/>
                    <a:pt x="764" y="549"/>
                    <a:pt x="771" y="555"/>
                  </a:cubicBezTo>
                  <a:cubicBezTo>
                    <a:pt x="824" y="572"/>
                    <a:pt x="825" y="575"/>
                    <a:pt x="828" y="578"/>
                  </a:cubicBezTo>
                  <a:cubicBezTo>
                    <a:pt x="880" y="604"/>
                    <a:pt x="882" y="607"/>
                    <a:pt x="885" y="610"/>
                  </a:cubicBezTo>
                  <a:cubicBezTo>
                    <a:pt x="920" y="629"/>
                    <a:pt x="926" y="632"/>
                    <a:pt x="933" y="635"/>
                  </a:cubicBezTo>
                  <a:cubicBezTo>
                    <a:pt x="948" y="643"/>
                    <a:pt x="952" y="643"/>
                    <a:pt x="949" y="645"/>
                  </a:cubicBezTo>
                  <a:cubicBezTo>
                    <a:pt x="926" y="635"/>
                    <a:pt x="924" y="634"/>
                    <a:pt x="920" y="635"/>
                  </a:cubicBezTo>
                  <a:cubicBezTo>
                    <a:pt x="888" y="619"/>
                    <a:pt x="883" y="618"/>
                    <a:pt x="877" y="618"/>
                  </a:cubicBezTo>
                  <a:cubicBezTo>
                    <a:pt x="825" y="595"/>
                    <a:pt x="816" y="591"/>
                    <a:pt x="805" y="589"/>
                  </a:cubicBezTo>
                  <a:cubicBezTo>
                    <a:pt x="728" y="577"/>
                    <a:pt x="714" y="579"/>
                    <a:pt x="702" y="579"/>
                  </a:cubicBezTo>
                  <a:cubicBezTo>
                    <a:pt x="656" y="593"/>
                    <a:pt x="661" y="588"/>
                    <a:pt x="670" y="589"/>
                  </a:cubicBezTo>
                  <a:cubicBezTo>
                    <a:pt x="751" y="586"/>
                    <a:pt x="760" y="585"/>
                    <a:pt x="767" y="585"/>
                  </a:cubicBezTo>
                  <a:cubicBezTo>
                    <a:pt x="799" y="597"/>
                    <a:pt x="806" y="593"/>
                    <a:pt x="807" y="598"/>
                  </a:cubicBezTo>
                  <a:cubicBezTo>
                    <a:pt x="839" y="611"/>
                    <a:pt x="853" y="614"/>
                    <a:pt x="864" y="620"/>
                  </a:cubicBezTo>
                  <a:cubicBezTo>
                    <a:pt x="910" y="635"/>
                    <a:pt x="915" y="639"/>
                    <a:pt x="919" y="644"/>
                  </a:cubicBezTo>
                  <a:cubicBezTo>
                    <a:pt x="964" y="661"/>
                    <a:pt x="971" y="663"/>
                    <a:pt x="977" y="667"/>
                  </a:cubicBezTo>
                  <a:cubicBezTo>
                    <a:pt x="1030" y="682"/>
                    <a:pt x="1031" y="688"/>
                    <a:pt x="1038" y="684"/>
                  </a:cubicBezTo>
                  <a:cubicBezTo>
                    <a:pt x="1098" y="697"/>
                    <a:pt x="1102" y="695"/>
                    <a:pt x="1106" y="694"/>
                  </a:cubicBezTo>
                  <a:cubicBezTo>
                    <a:pt x="1130" y="698"/>
                    <a:pt x="1137" y="693"/>
                    <a:pt x="1137" y="697"/>
                  </a:cubicBezTo>
                  <a:cubicBezTo>
                    <a:pt x="1080" y="702"/>
                    <a:pt x="1065" y="702"/>
                    <a:pt x="1050" y="702"/>
                  </a:cubicBezTo>
                  <a:cubicBezTo>
                    <a:pt x="1023" y="698"/>
                    <a:pt x="1017" y="695"/>
                    <a:pt x="1009" y="696"/>
                  </a:cubicBezTo>
                  <a:cubicBezTo>
                    <a:pt x="947" y="677"/>
                    <a:pt x="942" y="673"/>
                    <a:pt x="934" y="674"/>
                  </a:cubicBezTo>
                  <a:cubicBezTo>
                    <a:pt x="905" y="660"/>
                    <a:pt x="898" y="657"/>
                    <a:pt x="888" y="656"/>
                  </a:cubicBezTo>
                  <a:cubicBezTo>
                    <a:pt x="852" y="636"/>
                    <a:pt x="846" y="637"/>
                    <a:pt x="841" y="638"/>
                  </a:cubicBezTo>
                  <a:cubicBezTo>
                    <a:pt x="789" y="618"/>
                    <a:pt x="781" y="623"/>
                    <a:pt x="780" y="618"/>
                  </a:cubicBezTo>
                  <a:cubicBezTo>
                    <a:pt x="751" y="609"/>
                    <a:pt x="743" y="614"/>
                    <a:pt x="741" y="609"/>
                  </a:cubicBezTo>
                  <a:cubicBezTo>
                    <a:pt x="676" y="616"/>
                    <a:pt x="678" y="620"/>
                    <a:pt x="671" y="620"/>
                  </a:cubicBezTo>
                  <a:cubicBezTo>
                    <a:pt x="744" y="619"/>
                    <a:pt x="751" y="618"/>
                    <a:pt x="754" y="623"/>
                  </a:cubicBezTo>
                  <a:cubicBezTo>
                    <a:pt x="793" y="629"/>
                    <a:pt x="797" y="632"/>
                    <a:pt x="802" y="634"/>
                  </a:cubicBezTo>
                  <a:cubicBezTo>
                    <a:pt x="822" y="641"/>
                    <a:pt x="832" y="637"/>
                    <a:pt x="833" y="644"/>
                  </a:cubicBezTo>
                  <a:cubicBezTo>
                    <a:pt x="906" y="668"/>
                    <a:pt x="914" y="676"/>
                    <a:pt x="926" y="678"/>
                  </a:cubicBezTo>
                  <a:cubicBezTo>
                    <a:pt x="975" y="698"/>
                    <a:pt x="984" y="694"/>
                    <a:pt x="987" y="700"/>
                  </a:cubicBezTo>
                  <a:cubicBezTo>
                    <a:pt x="898" y="678"/>
                    <a:pt x="894" y="673"/>
                    <a:pt x="887" y="674"/>
                  </a:cubicBezTo>
                  <a:cubicBezTo>
                    <a:pt x="847" y="666"/>
                    <a:pt x="846" y="659"/>
                    <a:pt x="838" y="661"/>
                  </a:cubicBezTo>
                  <a:cubicBezTo>
                    <a:pt x="783" y="644"/>
                    <a:pt x="776" y="646"/>
                    <a:pt x="771" y="644"/>
                  </a:cubicBezTo>
                  <a:cubicBezTo>
                    <a:pt x="696" y="645"/>
                    <a:pt x="694" y="643"/>
                    <a:pt x="678" y="645"/>
                  </a:cubicBezTo>
                  <a:cubicBezTo>
                    <a:pt x="632" y="654"/>
                    <a:pt x="621" y="657"/>
                    <a:pt x="610" y="660"/>
                  </a:cubicBezTo>
                  <a:cubicBezTo>
                    <a:pt x="603" y="670"/>
                    <a:pt x="617" y="662"/>
                    <a:pt x="634" y="657"/>
                  </a:cubicBezTo>
                  <a:cubicBezTo>
                    <a:pt x="721" y="644"/>
                    <a:pt x="727" y="653"/>
                    <a:pt x="736" y="648"/>
                  </a:cubicBezTo>
                  <a:cubicBezTo>
                    <a:pt x="762" y="649"/>
                    <a:pt x="765" y="650"/>
                    <a:pt x="768" y="651"/>
                  </a:cubicBezTo>
                  <a:cubicBezTo>
                    <a:pt x="809" y="662"/>
                    <a:pt x="824" y="664"/>
                    <a:pt x="837" y="667"/>
                  </a:cubicBezTo>
                  <a:cubicBezTo>
                    <a:pt x="880" y="682"/>
                    <a:pt x="887" y="682"/>
                    <a:pt x="893" y="684"/>
                  </a:cubicBezTo>
                  <a:cubicBezTo>
                    <a:pt x="935" y="697"/>
                    <a:pt x="939" y="697"/>
                    <a:pt x="941" y="700"/>
                  </a:cubicBezTo>
                  <a:cubicBezTo>
                    <a:pt x="1001" y="712"/>
                    <a:pt x="1009" y="716"/>
                    <a:pt x="1019" y="717"/>
                  </a:cubicBezTo>
                  <a:cubicBezTo>
                    <a:pt x="1062" y="726"/>
                    <a:pt x="1073" y="716"/>
                    <a:pt x="1073" y="722"/>
                  </a:cubicBezTo>
                  <a:cubicBezTo>
                    <a:pt x="1019" y="731"/>
                    <a:pt x="1005" y="730"/>
                    <a:pt x="991" y="731"/>
                  </a:cubicBezTo>
                  <a:cubicBezTo>
                    <a:pt x="961" y="724"/>
                    <a:pt x="955" y="728"/>
                    <a:pt x="954" y="724"/>
                  </a:cubicBezTo>
                  <a:cubicBezTo>
                    <a:pt x="897" y="710"/>
                    <a:pt x="893" y="708"/>
                    <a:pt x="887" y="707"/>
                  </a:cubicBezTo>
                  <a:cubicBezTo>
                    <a:pt x="834" y="695"/>
                    <a:pt x="833" y="688"/>
                    <a:pt x="826" y="689"/>
                  </a:cubicBezTo>
                  <a:cubicBezTo>
                    <a:pt x="742" y="668"/>
                    <a:pt x="733" y="668"/>
                    <a:pt x="726" y="665"/>
                  </a:cubicBezTo>
                  <a:cubicBezTo>
                    <a:pt x="702" y="662"/>
                    <a:pt x="695" y="667"/>
                    <a:pt x="695" y="662"/>
                  </a:cubicBezTo>
                  <a:cubicBezTo>
                    <a:pt x="668" y="661"/>
                    <a:pt x="660" y="667"/>
                    <a:pt x="659" y="662"/>
                  </a:cubicBezTo>
                  <a:cubicBezTo>
                    <a:pt x="649" y="666"/>
                    <a:pt x="680" y="667"/>
                    <a:pt x="709" y="670"/>
                  </a:cubicBezTo>
                  <a:cubicBezTo>
                    <a:pt x="800" y="689"/>
                    <a:pt x="805" y="689"/>
                    <a:pt x="809" y="692"/>
                  </a:cubicBezTo>
                  <a:cubicBezTo>
                    <a:pt x="834" y="697"/>
                    <a:pt x="839" y="703"/>
                    <a:pt x="848" y="703"/>
                  </a:cubicBezTo>
                  <a:cubicBezTo>
                    <a:pt x="904" y="721"/>
                    <a:pt x="912" y="724"/>
                    <a:pt x="919" y="728"/>
                  </a:cubicBezTo>
                  <a:cubicBezTo>
                    <a:pt x="958" y="739"/>
                    <a:pt x="967" y="732"/>
                    <a:pt x="968" y="739"/>
                  </a:cubicBezTo>
                  <a:cubicBezTo>
                    <a:pt x="1005" y="741"/>
                    <a:pt x="1005" y="737"/>
                    <a:pt x="1008" y="743"/>
                  </a:cubicBezTo>
                  <a:cubicBezTo>
                    <a:pt x="897" y="732"/>
                    <a:pt x="889" y="732"/>
                    <a:pt x="884" y="728"/>
                  </a:cubicBezTo>
                  <a:cubicBezTo>
                    <a:pt x="849" y="719"/>
                    <a:pt x="834" y="716"/>
                    <a:pt x="819" y="713"/>
                  </a:cubicBezTo>
                  <a:cubicBezTo>
                    <a:pt x="752" y="692"/>
                    <a:pt x="741" y="696"/>
                    <a:pt x="735" y="692"/>
                  </a:cubicBezTo>
                  <a:cubicBezTo>
                    <a:pt x="661" y="682"/>
                    <a:pt x="653" y="680"/>
                    <a:pt x="645" y="680"/>
                  </a:cubicBezTo>
                  <a:cubicBezTo>
                    <a:pt x="612" y="688"/>
                    <a:pt x="628" y="691"/>
                    <a:pt x="648" y="686"/>
                  </a:cubicBezTo>
                  <a:cubicBezTo>
                    <a:pt x="712" y="690"/>
                    <a:pt x="713" y="700"/>
                    <a:pt x="723" y="697"/>
                  </a:cubicBezTo>
                  <a:cubicBezTo>
                    <a:pt x="771" y="710"/>
                    <a:pt x="786" y="709"/>
                    <a:pt x="797" y="715"/>
                  </a:cubicBezTo>
                  <a:cubicBezTo>
                    <a:pt x="838" y="727"/>
                    <a:pt x="845" y="727"/>
                    <a:pt x="851" y="729"/>
                  </a:cubicBezTo>
                  <a:cubicBezTo>
                    <a:pt x="876" y="735"/>
                    <a:pt x="880" y="740"/>
                    <a:pt x="888" y="738"/>
                  </a:cubicBezTo>
                  <a:cubicBezTo>
                    <a:pt x="945" y="756"/>
                    <a:pt x="955" y="746"/>
                    <a:pt x="955" y="753"/>
                  </a:cubicBezTo>
                  <a:cubicBezTo>
                    <a:pt x="974" y="755"/>
                    <a:pt x="970" y="759"/>
                    <a:pt x="956" y="761"/>
                  </a:cubicBezTo>
                  <a:cubicBezTo>
                    <a:pt x="909" y="757"/>
                    <a:pt x="908" y="754"/>
                    <a:pt x="904" y="755"/>
                  </a:cubicBezTo>
                  <a:cubicBezTo>
                    <a:pt x="885" y="748"/>
                    <a:pt x="880" y="752"/>
                    <a:pt x="879" y="749"/>
                  </a:cubicBezTo>
                  <a:cubicBezTo>
                    <a:pt x="859" y="745"/>
                    <a:pt x="858" y="743"/>
                    <a:pt x="853" y="744"/>
                  </a:cubicBezTo>
                  <a:cubicBezTo>
                    <a:pt x="800" y="729"/>
                    <a:pt x="793" y="730"/>
                    <a:pt x="790" y="725"/>
                  </a:cubicBezTo>
                  <a:cubicBezTo>
                    <a:pt x="720" y="706"/>
                    <a:pt x="714" y="706"/>
                    <a:pt x="707" y="706"/>
                  </a:cubicBezTo>
                  <a:cubicBezTo>
                    <a:pt x="736" y="712"/>
                    <a:pt x="742" y="721"/>
                    <a:pt x="756" y="720"/>
                  </a:cubicBezTo>
                  <a:cubicBezTo>
                    <a:pt x="822" y="744"/>
                    <a:pt x="826" y="747"/>
                    <a:pt x="832" y="748"/>
                  </a:cubicBezTo>
                  <a:cubicBezTo>
                    <a:pt x="860" y="754"/>
                    <a:pt x="872" y="756"/>
                    <a:pt x="881" y="761"/>
                  </a:cubicBezTo>
                  <a:cubicBezTo>
                    <a:pt x="921" y="767"/>
                    <a:pt x="925" y="770"/>
                    <a:pt x="933" y="768"/>
                  </a:cubicBezTo>
                  <a:cubicBezTo>
                    <a:pt x="905" y="774"/>
                    <a:pt x="897" y="771"/>
                    <a:pt x="885" y="774"/>
                  </a:cubicBezTo>
                  <a:cubicBezTo>
                    <a:pt x="841" y="759"/>
                    <a:pt x="836" y="760"/>
                    <a:pt x="832" y="759"/>
                  </a:cubicBezTo>
                  <a:cubicBezTo>
                    <a:pt x="803" y="756"/>
                    <a:pt x="801" y="752"/>
                    <a:pt x="797" y="752"/>
                  </a:cubicBezTo>
                  <a:cubicBezTo>
                    <a:pt x="747" y="739"/>
                    <a:pt x="735" y="743"/>
                    <a:pt x="730" y="738"/>
                  </a:cubicBezTo>
                  <a:cubicBezTo>
                    <a:pt x="659" y="735"/>
                    <a:pt x="646" y="737"/>
                    <a:pt x="633" y="740"/>
                  </a:cubicBezTo>
                  <a:cubicBezTo>
                    <a:pt x="595" y="753"/>
                    <a:pt x="594" y="757"/>
                    <a:pt x="585" y="757"/>
                  </a:cubicBezTo>
                  <a:cubicBezTo>
                    <a:pt x="592" y="764"/>
                    <a:pt x="594" y="760"/>
                    <a:pt x="599" y="757"/>
                  </a:cubicBezTo>
                  <a:cubicBezTo>
                    <a:pt x="676" y="741"/>
                    <a:pt x="681" y="740"/>
                    <a:pt x="686" y="739"/>
                  </a:cubicBezTo>
                  <a:cubicBezTo>
                    <a:pt x="717" y="743"/>
                    <a:pt x="723" y="747"/>
                    <a:pt x="732" y="746"/>
                  </a:cubicBezTo>
                  <a:cubicBezTo>
                    <a:pt x="805" y="765"/>
                    <a:pt x="814" y="764"/>
                    <a:pt x="822" y="765"/>
                  </a:cubicBezTo>
                  <a:cubicBezTo>
                    <a:pt x="873" y="775"/>
                    <a:pt x="873" y="782"/>
                    <a:pt x="880" y="779"/>
                  </a:cubicBezTo>
                  <a:cubicBezTo>
                    <a:pt x="911" y="788"/>
                    <a:pt x="921" y="782"/>
                    <a:pt x="921" y="790"/>
                  </a:cubicBezTo>
                  <a:cubicBezTo>
                    <a:pt x="835" y="786"/>
                    <a:pt x="826" y="783"/>
                    <a:pt x="816" y="782"/>
                  </a:cubicBezTo>
                  <a:cubicBezTo>
                    <a:pt x="785" y="775"/>
                    <a:pt x="780" y="775"/>
                    <a:pt x="775" y="776"/>
                  </a:cubicBezTo>
                  <a:cubicBezTo>
                    <a:pt x="743" y="770"/>
                    <a:pt x="740" y="766"/>
                    <a:pt x="734" y="768"/>
                  </a:cubicBezTo>
                  <a:cubicBezTo>
                    <a:pt x="682" y="767"/>
                    <a:pt x="662" y="763"/>
                    <a:pt x="640" y="765"/>
                  </a:cubicBezTo>
                  <a:cubicBezTo>
                    <a:pt x="565" y="784"/>
                    <a:pt x="556" y="782"/>
                    <a:pt x="557" y="786"/>
                  </a:cubicBezTo>
                  <a:cubicBezTo>
                    <a:pt x="577" y="785"/>
                    <a:pt x="588" y="780"/>
                    <a:pt x="600" y="777"/>
                  </a:cubicBezTo>
                  <a:cubicBezTo>
                    <a:pt x="661" y="772"/>
                    <a:pt x="665" y="773"/>
                    <a:pt x="670" y="773"/>
                  </a:cubicBezTo>
                  <a:cubicBezTo>
                    <a:pt x="700" y="775"/>
                    <a:pt x="709" y="770"/>
                    <a:pt x="710" y="774"/>
                  </a:cubicBezTo>
                  <a:cubicBezTo>
                    <a:pt x="785" y="785"/>
                    <a:pt x="805" y="787"/>
                    <a:pt x="822" y="792"/>
                  </a:cubicBezTo>
                  <a:cubicBezTo>
                    <a:pt x="875" y="802"/>
                    <a:pt x="871" y="803"/>
                    <a:pt x="870" y="801"/>
                  </a:cubicBezTo>
                  <a:cubicBezTo>
                    <a:pt x="835" y="799"/>
                    <a:pt x="823" y="799"/>
                    <a:pt x="812" y="798"/>
                  </a:cubicBezTo>
                  <a:cubicBezTo>
                    <a:pt x="723" y="795"/>
                    <a:pt x="722" y="790"/>
                    <a:pt x="716" y="791"/>
                  </a:cubicBezTo>
                  <a:cubicBezTo>
                    <a:pt x="565" y="816"/>
                    <a:pt x="556" y="818"/>
                    <a:pt x="550" y="821"/>
                  </a:cubicBezTo>
                  <a:cubicBezTo>
                    <a:pt x="525" y="836"/>
                    <a:pt x="519" y="840"/>
                    <a:pt x="512" y="843"/>
                  </a:cubicBezTo>
                  <a:cubicBezTo>
                    <a:pt x="509" y="851"/>
                    <a:pt x="521" y="844"/>
                    <a:pt x="531" y="836"/>
                  </a:cubicBezTo>
                  <a:cubicBezTo>
                    <a:pt x="561" y="823"/>
                    <a:pt x="562" y="823"/>
                    <a:pt x="564" y="821"/>
                  </a:cubicBezTo>
                  <a:cubicBezTo>
                    <a:pt x="582" y="818"/>
                    <a:pt x="590" y="814"/>
                    <a:pt x="604" y="811"/>
                  </a:cubicBezTo>
                  <a:cubicBezTo>
                    <a:pt x="711" y="803"/>
                    <a:pt x="718" y="799"/>
                    <a:pt x="720" y="802"/>
                  </a:cubicBezTo>
                  <a:cubicBezTo>
                    <a:pt x="744" y="804"/>
                    <a:pt x="749" y="803"/>
                    <a:pt x="753" y="802"/>
                  </a:cubicBezTo>
                  <a:cubicBezTo>
                    <a:pt x="782" y="805"/>
                    <a:pt x="791" y="803"/>
                    <a:pt x="796" y="808"/>
                  </a:cubicBezTo>
                  <a:cubicBezTo>
                    <a:pt x="731" y="806"/>
                    <a:pt x="726" y="807"/>
                    <a:pt x="723" y="805"/>
                  </a:cubicBezTo>
                  <a:cubicBezTo>
                    <a:pt x="601" y="827"/>
                    <a:pt x="581" y="835"/>
                    <a:pt x="552" y="843"/>
                  </a:cubicBezTo>
                  <a:cubicBezTo>
                    <a:pt x="527" y="859"/>
                    <a:pt x="517" y="860"/>
                    <a:pt x="512" y="866"/>
                  </a:cubicBezTo>
                  <a:cubicBezTo>
                    <a:pt x="492" y="890"/>
                    <a:pt x="495" y="878"/>
                    <a:pt x="509" y="873"/>
                  </a:cubicBezTo>
                  <a:cubicBezTo>
                    <a:pt x="538" y="857"/>
                    <a:pt x="541" y="856"/>
                    <a:pt x="543" y="853"/>
                  </a:cubicBezTo>
                  <a:cubicBezTo>
                    <a:pt x="585" y="838"/>
                    <a:pt x="594" y="840"/>
                    <a:pt x="593" y="835"/>
                  </a:cubicBezTo>
                  <a:cubicBezTo>
                    <a:pt x="643" y="824"/>
                    <a:pt x="645" y="820"/>
                    <a:pt x="652" y="820"/>
                  </a:cubicBezTo>
                  <a:cubicBezTo>
                    <a:pt x="735" y="816"/>
                    <a:pt x="734" y="814"/>
                    <a:pt x="740" y="816"/>
                  </a:cubicBezTo>
                  <a:cubicBezTo>
                    <a:pt x="772" y="814"/>
                    <a:pt x="780" y="819"/>
                    <a:pt x="793" y="817"/>
                  </a:cubicBezTo>
                  <a:cubicBezTo>
                    <a:pt x="806" y="832"/>
                    <a:pt x="790" y="824"/>
                    <a:pt x="771" y="826"/>
                  </a:cubicBezTo>
                  <a:cubicBezTo>
                    <a:pt x="622" y="843"/>
                    <a:pt x="616" y="845"/>
                    <a:pt x="608" y="846"/>
                  </a:cubicBezTo>
                  <a:cubicBezTo>
                    <a:pt x="586" y="855"/>
                    <a:pt x="571" y="858"/>
                    <a:pt x="560" y="864"/>
                  </a:cubicBezTo>
                  <a:cubicBezTo>
                    <a:pt x="510" y="894"/>
                    <a:pt x="499" y="893"/>
                    <a:pt x="498" y="899"/>
                  </a:cubicBezTo>
                  <a:cubicBezTo>
                    <a:pt x="574" y="863"/>
                    <a:pt x="584" y="863"/>
                    <a:pt x="588" y="858"/>
                  </a:cubicBezTo>
                  <a:cubicBezTo>
                    <a:pt x="618" y="851"/>
                    <a:pt x="633" y="846"/>
                    <a:pt x="650" y="843"/>
                  </a:cubicBezTo>
                  <a:cubicBezTo>
                    <a:pt x="740" y="832"/>
                    <a:pt x="743" y="835"/>
                    <a:pt x="750" y="834"/>
                  </a:cubicBezTo>
                  <a:cubicBezTo>
                    <a:pt x="697" y="845"/>
                    <a:pt x="697" y="848"/>
                    <a:pt x="693" y="849"/>
                  </a:cubicBezTo>
                  <a:cubicBezTo>
                    <a:pt x="668" y="855"/>
                    <a:pt x="669" y="851"/>
                    <a:pt x="665" y="856"/>
                  </a:cubicBezTo>
                  <a:cubicBezTo>
                    <a:pt x="608" y="876"/>
                    <a:pt x="598" y="884"/>
                    <a:pt x="582" y="888"/>
                  </a:cubicBezTo>
                  <a:cubicBezTo>
                    <a:pt x="531" y="919"/>
                    <a:pt x="517" y="917"/>
                    <a:pt x="521" y="926"/>
                  </a:cubicBezTo>
                  <a:cubicBezTo>
                    <a:pt x="537" y="913"/>
                    <a:pt x="547" y="912"/>
                    <a:pt x="550" y="907"/>
                  </a:cubicBezTo>
                  <a:cubicBezTo>
                    <a:pt x="673" y="868"/>
                    <a:pt x="675" y="858"/>
                    <a:pt x="679" y="860"/>
                  </a:cubicBezTo>
                  <a:cubicBezTo>
                    <a:pt x="709" y="856"/>
                    <a:pt x="717" y="850"/>
                    <a:pt x="718" y="855"/>
                  </a:cubicBezTo>
                  <a:cubicBezTo>
                    <a:pt x="642" y="891"/>
                    <a:pt x="630" y="890"/>
                    <a:pt x="628" y="896"/>
                  </a:cubicBezTo>
                  <a:cubicBezTo>
                    <a:pt x="589" y="916"/>
                    <a:pt x="579" y="917"/>
                    <a:pt x="580" y="924"/>
                  </a:cubicBezTo>
                  <a:cubicBezTo>
                    <a:pt x="653" y="887"/>
                    <a:pt x="676" y="880"/>
                    <a:pt x="694" y="870"/>
                  </a:cubicBezTo>
                  <a:cubicBezTo>
                    <a:pt x="784" y="845"/>
                    <a:pt x="785" y="839"/>
                    <a:pt x="795" y="839"/>
                  </a:cubicBezTo>
                  <a:cubicBezTo>
                    <a:pt x="808" y="838"/>
                    <a:pt x="802" y="843"/>
                    <a:pt x="789" y="844"/>
                  </a:cubicBezTo>
                  <a:cubicBezTo>
                    <a:pt x="718" y="886"/>
                    <a:pt x="706" y="885"/>
                    <a:pt x="705" y="891"/>
                  </a:cubicBezTo>
                  <a:cubicBezTo>
                    <a:pt x="634" y="921"/>
                    <a:pt x="626" y="929"/>
                    <a:pt x="613" y="934"/>
                  </a:cubicBezTo>
                  <a:cubicBezTo>
                    <a:pt x="588" y="952"/>
                    <a:pt x="581" y="951"/>
                    <a:pt x="581" y="955"/>
                  </a:cubicBezTo>
                  <a:cubicBezTo>
                    <a:pt x="530" y="987"/>
                    <a:pt x="527" y="988"/>
                    <a:pt x="526" y="992"/>
                  </a:cubicBezTo>
                  <a:cubicBezTo>
                    <a:pt x="539" y="987"/>
                    <a:pt x="552" y="979"/>
                    <a:pt x="564" y="971"/>
                  </a:cubicBezTo>
                  <a:cubicBezTo>
                    <a:pt x="592" y="956"/>
                    <a:pt x="598" y="951"/>
                    <a:pt x="604" y="946"/>
                  </a:cubicBezTo>
                  <a:cubicBezTo>
                    <a:pt x="687" y="910"/>
                    <a:pt x="696" y="903"/>
                    <a:pt x="708" y="899"/>
                  </a:cubicBezTo>
                  <a:cubicBezTo>
                    <a:pt x="733" y="884"/>
                    <a:pt x="745" y="882"/>
                    <a:pt x="744" y="886"/>
                  </a:cubicBezTo>
                  <a:cubicBezTo>
                    <a:pt x="722" y="905"/>
                    <a:pt x="719" y="906"/>
                    <a:pt x="714" y="907"/>
                  </a:cubicBezTo>
                  <a:cubicBezTo>
                    <a:pt x="684" y="934"/>
                    <a:pt x="678" y="937"/>
                    <a:pt x="676" y="942"/>
                  </a:cubicBezTo>
                  <a:cubicBezTo>
                    <a:pt x="614" y="990"/>
                    <a:pt x="592" y="1003"/>
                    <a:pt x="572" y="1016"/>
                  </a:cubicBezTo>
                  <a:cubicBezTo>
                    <a:pt x="535" y="1045"/>
                    <a:pt x="522" y="1039"/>
                    <a:pt x="524" y="1045"/>
                  </a:cubicBezTo>
                  <a:cubicBezTo>
                    <a:pt x="515" y="1047"/>
                    <a:pt x="532" y="1049"/>
                    <a:pt x="535" y="1041"/>
                  </a:cubicBezTo>
                  <a:cubicBezTo>
                    <a:pt x="570" y="1023"/>
                    <a:pt x="572" y="1024"/>
                    <a:pt x="574" y="1023"/>
                  </a:cubicBezTo>
                  <a:cubicBezTo>
                    <a:pt x="599" y="1005"/>
                    <a:pt x="603" y="1002"/>
                    <a:pt x="607" y="999"/>
                  </a:cubicBezTo>
                  <a:cubicBezTo>
                    <a:pt x="687" y="947"/>
                    <a:pt x="688" y="940"/>
                    <a:pt x="696" y="939"/>
                  </a:cubicBezTo>
                  <a:cubicBezTo>
                    <a:pt x="718" y="923"/>
                    <a:pt x="719" y="913"/>
                    <a:pt x="721" y="919"/>
                  </a:cubicBezTo>
                  <a:cubicBezTo>
                    <a:pt x="696" y="949"/>
                    <a:pt x="682" y="951"/>
                    <a:pt x="680" y="962"/>
                  </a:cubicBezTo>
                  <a:cubicBezTo>
                    <a:pt x="620" y="1003"/>
                    <a:pt x="616" y="1012"/>
                    <a:pt x="603" y="1015"/>
                  </a:cubicBezTo>
                  <a:cubicBezTo>
                    <a:pt x="568" y="1039"/>
                    <a:pt x="559" y="1044"/>
                    <a:pt x="549" y="1049"/>
                  </a:cubicBezTo>
                  <a:cubicBezTo>
                    <a:pt x="538" y="1063"/>
                    <a:pt x="550" y="1055"/>
                    <a:pt x="565" y="1049"/>
                  </a:cubicBezTo>
                  <a:cubicBezTo>
                    <a:pt x="590" y="1034"/>
                    <a:pt x="595" y="1029"/>
                    <a:pt x="603" y="1026"/>
                  </a:cubicBezTo>
                  <a:cubicBezTo>
                    <a:pt x="660" y="985"/>
                    <a:pt x="670" y="984"/>
                    <a:pt x="671" y="976"/>
                  </a:cubicBezTo>
                  <a:cubicBezTo>
                    <a:pt x="721" y="934"/>
                    <a:pt x="724" y="932"/>
                    <a:pt x="728" y="931"/>
                  </a:cubicBezTo>
                  <a:cubicBezTo>
                    <a:pt x="753" y="903"/>
                    <a:pt x="759" y="899"/>
                    <a:pt x="765" y="895"/>
                  </a:cubicBezTo>
                  <a:cubicBezTo>
                    <a:pt x="803" y="865"/>
                    <a:pt x="806" y="861"/>
                    <a:pt x="810" y="858"/>
                  </a:cubicBezTo>
                  <a:cubicBezTo>
                    <a:pt x="833" y="845"/>
                    <a:pt x="838" y="840"/>
                    <a:pt x="846" y="839"/>
                  </a:cubicBezTo>
                  <a:cubicBezTo>
                    <a:pt x="816" y="870"/>
                    <a:pt x="806" y="871"/>
                    <a:pt x="804" y="877"/>
                  </a:cubicBezTo>
                  <a:cubicBezTo>
                    <a:pt x="761" y="922"/>
                    <a:pt x="758" y="927"/>
                    <a:pt x="752" y="931"/>
                  </a:cubicBezTo>
                  <a:cubicBezTo>
                    <a:pt x="698" y="979"/>
                    <a:pt x="690" y="988"/>
                    <a:pt x="677" y="995"/>
                  </a:cubicBezTo>
                  <a:cubicBezTo>
                    <a:pt x="654" y="1010"/>
                    <a:pt x="653" y="1016"/>
                    <a:pt x="643" y="1017"/>
                  </a:cubicBezTo>
                  <a:cubicBezTo>
                    <a:pt x="603" y="1041"/>
                    <a:pt x="602" y="1046"/>
                    <a:pt x="593" y="1046"/>
                  </a:cubicBezTo>
                  <a:cubicBezTo>
                    <a:pt x="604" y="1044"/>
                    <a:pt x="612" y="1046"/>
                    <a:pt x="612" y="1042"/>
                  </a:cubicBezTo>
                  <a:cubicBezTo>
                    <a:pt x="636" y="1032"/>
                    <a:pt x="635" y="1028"/>
                    <a:pt x="641" y="1028"/>
                  </a:cubicBezTo>
                  <a:cubicBezTo>
                    <a:pt x="677" y="1001"/>
                    <a:pt x="688" y="1001"/>
                    <a:pt x="690" y="995"/>
                  </a:cubicBezTo>
                  <a:cubicBezTo>
                    <a:pt x="719" y="977"/>
                    <a:pt x="726" y="966"/>
                    <a:pt x="737" y="958"/>
                  </a:cubicBezTo>
                  <a:cubicBezTo>
                    <a:pt x="755" y="940"/>
                    <a:pt x="761" y="937"/>
                    <a:pt x="766" y="933"/>
                  </a:cubicBezTo>
                  <a:cubicBezTo>
                    <a:pt x="776" y="914"/>
                    <a:pt x="782" y="914"/>
                    <a:pt x="784" y="912"/>
                  </a:cubicBezTo>
                  <a:cubicBezTo>
                    <a:pt x="844" y="864"/>
                    <a:pt x="829" y="869"/>
                    <a:pt x="825" y="882"/>
                  </a:cubicBezTo>
                  <a:cubicBezTo>
                    <a:pt x="800" y="903"/>
                    <a:pt x="804" y="910"/>
                    <a:pt x="797" y="909"/>
                  </a:cubicBezTo>
                  <a:cubicBezTo>
                    <a:pt x="763" y="949"/>
                    <a:pt x="758" y="950"/>
                    <a:pt x="758" y="954"/>
                  </a:cubicBezTo>
                  <a:cubicBezTo>
                    <a:pt x="726" y="987"/>
                    <a:pt x="718" y="990"/>
                    <a:pt x="715" y="995"/>
                  </a:cubicBezTo>
                  <a:cubicBezTo>
                    <a:pt x="647" y="1048"/>
                    <a:pt x="644" y="1049"/>
                    <a:pt x="643" y="1052"/>
                  </a:cubicBezTo>
                  <a:cubicBezTo>
                    <a:pt x="622" y="1066"/>
                    <a:pt x="617" y="1067"/>
                    <a:pt x="615" y="1071"/>
                  </a:cubicBezTo>
                  <a:cubicBezTo>
                    <a:pt x="668" y="1047"/>
                    <a:pt x="671" y="1033"/>
                    <a:pt x="688" y="1029"/>
                  </a:cubicBezTo>
                  <a:cubicBezTo>
                    <a:pt x="721" y="1000"/>
                    <a:pt x="725" y="994"/>
                    <a:pt x="732" y="992"/>
                  </a:cubicBezTo>
                  <a:cubicBezTo>
                    <a:pt x="764" y="960"/>
                    <a:pt x="769" y="956"/>
                    <a:pt x="773" y="951"/>
                  </a:cubicBezTo>
                  <a:cubicBezTo>
                    <a:pt x="860" y="860"/>
                    <a:pt x="862" y="851"/>
                    <a:pt x="872" y="847"/>
                  </a:cubicBezTo>
                  <a:cubicBezTo>
                    <a:pt x="904" y="817"/>
                    <a:pt x="905" y="812"/>
                    <a:pt x="912" y="811"/>
                  </a:cubicBezTo>
                  <a:cubicBezTo>
                    <a:pt x="931" y="798"/>
                    <a:pt x="932" y="793"/>
                    <a:pt x="934" y="796"/>
                  </a:cubicBezTo>
                  <a:cubicBezTo>
                    <a:pt x="913" y="818"/>
                    <a:pt x="904" y="821"/>
                    <a:pt x="899" y="827"/>
                  </a:cubicBezTo>
                  <a:cubicBezTo>
                    <a:pt x="866" y="862"/>
                    <a:pt x="863" y="864"/>
                    <a:pt x="860" y="867"/>
                  </a:cubicBezTo>
                  <a:cubicBezTo>
                    <a:pt x="833" y="899"/>
                    <a:pt x="826" y="904"/>
                    <a:pt x="824" y="911"/>
                  </a:cubicBezTo>
                  <a:cubicBezTo>
                    <a:pt x="798" y="940"/>
                    <a:pt x="789" y="952"/>
                    <a:pt x="777" y="962"/>
                  </a:cubicBezTo>
                  <a:cubicBezTo>
                    <a:pt x="730" y="1003"/>
                    <a:pt x="724" y="1018"/>
                    <a:pt x="709" y="1025"/>
                  </a:cubicBezTo>
                  <a:cubicBezTo>
                    <a:pt x="680" y="1051"/>
                    <a:pt x="672" y="1050"/>
                    <a:pt x="673" y="1056"/>
                  </a:cubicBezTo>
                  <a:cubicBezTo>
                    <a:pt x="707" y="1032"/>
                    <a:pt x="718" y="1028"/>
                    <a:pt x="724" y="1020"/>
                  </a:cubicBezTo>
                  <a:cubicBezTo>
                    <a:pt x="781" y="965"/>
                    <a:pt x="790" y="965"/>
                    <a:pt x="790" y="959"/>
                  </a:cubicBezTo>
                  <a:cubicBezTo>
                    <a:pt x="833" y="912"/>
                    <a:pt x="834" y="907"/>
                    <a:pt x="840" y="906"/>
                  </a:cubicBezTo>
                  <a:cubicBezTo>
                    <a:pt x="852" y="891"/>
                    <a:pt x="857" y="890"/>
                    <a:pt x="857" y="885"/>
                  </a:cubicBezTo>
                  <a:cubicBezTo>
                    <a:pt x="890" y="856"/>
                    <a:pt x="890" y="847"/>
                    <a:pt x="898" y="843"/>
                  </a:cubicBezTo>
                  <a:cubicBezTo>
                    <a:pt x="913" y="829"/>
                    <a:pt x="914" y="825"/>
                    <a:pt x="915" y="828"/>
                  </a:cubicBezTo>
                  <a:cubicBezTo>
                    <a:pt x="899" y="848"/>
                    <a:pt x="895" y="850"/>
                    <a:pt x="893" y="852"/>
                  </a:cubicBezTo>
                  <a:cubicBezTo>
                    <a:pt x="874" y="873"/>
                    <a:pt x="868" y="888"/>
                    <a:pt x="854" y="897"/>
                  </a:cubicBezTo>
                  <a:cubicBezTo>
                    <a:pt x="844" y="921"/>
                    <a:pt x="833" y="921"/>
                    <a:pt x="834" y="929"/>
                  </a:cubicBezTo>
                  <a:cubicBezTo>
                    <a:pt x="813" y="953"/>
                    <a:pt x="808" y="954"/>
                    <a:pt x="808" y="958"/>
                  </a:cubicBezTo>
                  <a:cubicBezTo>
                    <a:pt x="747" y="1019"/>
                    <a:pt x="741" y="1023"/>
                    <a:pt x="738" y="1029"/>
                  </a:cubicBezTo>
                  <a:cubicBezTo>
                    <a:pt x="686" y="1073"/>
                    <a:pt x="678" y="1075"/>
                    <a:pt x="672" y="1078"/>
                  </a:cubicBezTo>
                  <a:cubicBezTo>
                    <a:pt x="643" y="1098"/>
                    <a:pt x="634" y="1096"/>
                    <a:pt x="634" y="1101"/>
                  </a:cubicBezTo>
                  <a:cubicBezTo>
                    <a:pt x="626" y="1110"/>
                    <a:pt x="641" y="1101"/>
                    <a:pt x="654" y="1099"/>
                  </a:cubicBezTo>
                  <a:cubicBezTo>
                    <a:pt x="703" y="1066"/>
                    <a:pt x="716" y="1058"/>
                    <a:pt x="727" y="1048"/>
                  </a:cubicBezTo>
                  <a:cubicBezTo>
                    <a:pt x="768" y="1009"/>
                    <a:pt x="781" y="1000"/>
                    <a:pt x="789" y="988"/>
                  </a:cubicBezTo>
                  <a:cubicBezTo>
                    <a:pt x="809" y="969"/>
                    <a:pt x="815" y="964"/>
                    <a:pt x="819" y="959"/>
                  </a:cubicBezTo>
                  <a:cubicBezTo>
                    <a:pt x="853" y="916"/>
                    <a:pt x="854" y="912"/>
                    <a:pt x="859" y="912"/>
                  </a:cubicBezTo>
                  <a:cubicBezTo>
                    <a:pt x="891" y="872"/>
                    <a:pt x="894" y="865"/>
                    <a:pt x="899" y="860"/>
                  </a:cubicBezTo>
                  <a:cubicBezTo>
                    <a:pt x="977" y="782"/>
                    <a:pt x="978" y="780"/>
                    <a:pt x="979" y="777"/>
                  </a:cubicBezTo>
                  <a:cubicBezTo>
                    <a:pt x="1002" y="772"/>
                    <a:pt x="996" y="775"/>
                    <a:pt x="993" y="779"/>
                  </a:cubicBezTo>
                  <a:cubicBezTo>
                    <a:pt x="966" y="808"/>
                    <a:pt x="964" y="814"/>
                    <a:pt x="957" y="816"/>
                  </a:cubicBezTo>
                  <a:cubicBezTo>
                    <a:pt x="927" y="858"/>
                    <a:pt x="930" y="866"/>
                    <a:pt x="922" y="867"/>
                  </a:cubicBezTo>
                  <a:cubicBezTo>
                    <a:pt x="911" y="890"/>
                    <a:pt x="905" y="890"/>
                    <a:pt x="907" y="894"/>
                  </a:cubicBezTo>
                  <a:cubicBezTo>
                    <a:pt x="875" y="937"/>
                    <a:pt x="869" y="939"/>
                    <a:pt x="868" y="946"/>
                  </a:cubicBezTo>
                  <a:cubicBezTo>
                    <a:pt x="839" y="976"/>
                    <a:pt x="839" y="983"/>
                    <a:pt x="833" y="985"/>
                  </a:cubicBezTo>
                  <a:cubicBezTo>
                    <a:pt x="794" y="1031"/>
                    <a:pt x="787" y="1033"/>
                    <a:pt x="784" y="1038"/>
                  </a:cubicBezTo>
                  <a:cubicBezTo>
                    <a:pt x="739" y="1079"/>
                    <a:pt x="732" y="1081"/>
                    <a:pt x="729" y="1086"/>
                  </a:cubicBezTo>
                  <a:cubicBezTo>
                    <a:pt x="678" y="1120"/>
                    <a:pt x="674" y="1119"/>
                    <a:pt x="673" y="1122"/>
                  </a:cubicBezTo>
                  <a:cubicBezTo>
                    <a:pt x="712" y="1106"/>
                    <a:pt x="716" y="1102"/>
                    <a:pt x="720" y="1098"/>
                  </a:cubicBezTo>
                  <a:cubicBezTo>
                    <a:pt x="753" y="1075"/>
                    <a:pt x="759" y="1072"/>
                    <a:pt x="761" y="1067"/>
                  </a:cubicBezTo>
                  <a:cubicBezTo>
                    <a:pt x="794" y="1044"/>
                    <a:pt x="790" y="1035"/>
                    <a:pt x="800" y="1035"/>
                  </a:cubicBezTo>
                  <a:cubicBezTo>
                    <a:pt x="840" y="991"/>
                    <a:pt x="849" y="984"/>
                    <a:pt x="855" y="974"/>
                  </a:cubicBezTo>
                  <a:cubicBezTo>
                    <a:pt x="869" y="952"/>
                    <a:pt x="876" y="953"/>
                    <a:pt x="875" y="949"/>
                  </a:cubicBezTo>
                  <a:cubicBezTo>
                    <a:pt x="901" y="921"/>
                    <a:pt x="899" y="914"/>
                    <a:pt x="906" y="912"/>
                  </a:cubicBezTo>
                  <a:cubicBezTo>
                    <a:pt x="920" y="888"/>
                    <a:pt x="926" y="879"/>
                    <a:pt x="931" y="870"/>
                  </a:cubicBezTo>
                  <a:cubicBezTo>
                    <a:pt x="960" y="824"/>
                    <a:pt x="979" y="811"/>
                    <a:pt x="993" y="794"/>
                  </a:cubicBezTo>
                  <a:cubicBezTo>
                    <a:pt x="1033" y="757"/>
                    <a:pt x="1033" y="750"/>
                    <a:pt x="1043" y="750"/>
                  </a:cubicBezTo>
                  <a:cubicBezTo>
                    <a:pt x="969" y="857"/>
                    <a:pt x="957" y="865"/>
                    <a:pt x="955" y="879"/>
                  </a:cubicBezTo>
                  <a:cubicBezTo>
                    <a:pt x="940" y="896"/>
                    <a:pt x="939" y="900"/>
                    <a:pt x="940" y="904"/>
                  </a:cubicBezTo>
                  <a:cubicBezTo>
                    <a:pt x="920" y="929"/>
                    <a:pt x="921" y="937"/>
                    <a:pt x="913" y="937"/>
                  </a:cubicBezTo>
                  <a:cubicBezTo>
                    <a:pt x="896" y="970"/>
                    <a:pt x="891" y="970"/>
                    <a:pt x="890" y="972"/>
                  </a:cubicBezTo>
                  <a:cubicBezTo>
                    <a:pt x="873" y="997"/>
                    <a:pt x="870" y="1002"/>
                    <a:pt x="865" y="1006"/>
                  </a:cubicBezTo>
                  <a:cubicBezTo>
                    <a:pt x="826" y="1052"/>
                    <a:pt x="816" y="1059"/>
                    <a:pt x="810" y="1069"/>
                  </a:cubicBezTo>
                  <a:cubicBezTo>
                    <a:pt x="791" y="1083"/>
                    <a:pt x="787" y="1087"/>
                    <a:pt x="783" y="1091"/>
                  </a:cubicBezTo>
                  <a:cubicBezTo>
                    <a:pt x="752" y="1117"/>
                    <a:pt x="746" y="1120"/>
                    <a:pt x="742" y="1123"/>
                  </a:cubicBezTo>
                  <a:cubicBezTo>
                    <a:pt x="734" y="1133"/>
                    <a:pt x="740" y="1131"/>
                    <a:pt x="743" y="1127"/>
                  </a:cubicBezTo>
                  <a:cubicBezTo>
                    <a:pt x="792" y="1095"/>
                    <a:pt x="795" y="1085"/>
                    <a:pt x="805" y="1081"/>
                  </a:cubicBezTo>
                  <a:cubicBezTo>
                    <a:pt x="852" y="1033"/>
                    <a:pt x="856" y="1030"/>
                    <a:pt x="860" y="1027"/>
                  </a:cubicBezTo>
                  <a:cubicBezTo>
                    <a:pt x="879" y="1009"/>
                    <a:pt x="881" y="999"/>
                    <a:pt x="889" y="993"/>
                  </a:cubicBezTo>
                  <a:cubicBezTo>
                    <a:pt x="903" y="971"/>
                    <a:pt x="904" y="969"/>
                    <a:pt x="907" y="967"/>
                  </a:cubicBezTo>
                  <a:cubicBezTo>
                    <a:pt x="925" y="938"/>
                    <a:pt x="930" y="935"/>
                    <a:pt x="934" y="931"/>
                  </a:cubicBezTo>
                  <a:cubicBezTo>
                    <a:pt x="943" y="908"/>
                    <a:pt x="949" y="909"/>
                    <a:pt x="947" y="905"/>
                  </a:cubicBezTo>
                  <a:cubicBezTo>
                    <a:pt x="957" y="887"/>
                    <a:pt x="960" y="887"/>
                    <a:pt x="961" y="887"/>
                  </a:cubicBezTo>
                  <a:cubicBezTo>
                    <a:pt x="972" y="860"/>
                    <a:pt x="975" y="857"/>
                    <a:pt x="980" y="854"/>
                  </a:cubicBezTo>
                  <a:cubicBezTo>
                    <a:pt x="998" y="823"/>
                    <a:pt x="997" y="817"/>
                    <a:pt x="1003" y="815"/>
                  </a:cubicBezTo>
                  <a:cubicBezTo>
                    <a:pt x="1025" y="782"/>
                    <a:pt x="1032" y="774"/>
                    <a:pt x="1039" y="766"/>
                  </a:cubicBezTo>
                  <a:cubicBezTo>
                    <a:pt x="1077" y="742"/>
                    <a:pt x="1068" y="742"/>
                    <a:pt x="1069" y="747"/>
                  </a:cubicBezTo>
                  <a:cubicBezTo>
                    <a:pt x="1047" y="774"/>
                    <a:pt x="1045" y="779"/>
                    <a:pt x="1040" y="782"/>
                  </a:cubicBezTo>
                  <a:cubicBezTo>
                    <a:pt x="1028" y="806"/>
                    <a:pt x="1026" y="807"/>
                    <a:pt x="1025" y="809"/>
                  </a:cubicBezTo>
                  <a:cubicBezTo>
                    <a:pt x="1015" y="834"/>
                    <a:pt x="1007" y="838"/>
                    <a:pt x="1007" y="847"/>
                  </a:cubicBezTo>
                  <a:cubicBezTo>
                    <a:pt x="993" y="869"/>
                    <a:pt x="994" y="871"/>
                    <a:pt x="994" y="872"/>
                  </a:cubicBezTo>
                  <a:cubicBezTo>
                    <a:pt x="989" y="885"/>
                    <a:pt x="986" y="887"/>
                    <a:pt x="984" y="891"/>
                  </a:cubicBezTo>
                  <a:cubicBezTo>
                    <a:pt x="971" y="922"/>
                    <a:pt x="966" y="929"/>
                    <a:pt x="966" y="939"/>
                  </a:cubicBezTo>
                  <a:cubicBezTo>
                    <a:pt x="956" y="957"/>
                    <a:pt x="957" y="960"/>
                    <a:pt x="954" y="961"/>
                  </a:cubicBezTo>
                  <a:cubicBezTo>
                    <a:pt x="920" y="1037"/>
                    <a:pt x="921" y="1048"/>
                    <a:pt x="913" y="1052"/>
                  </a:cubicBezTo>
                  <a:cubicBezTo>
                    <a:pt x="882" y="1101"/>
                    <a:pt x="877" y="1107"/>
                    <a:pt x="874" y="1115"/>
                  </a:cubicBezTo>
                  <a:cubicBezTo>
                    <a:pt x="855" y="1137"/>
                    <a:pt x="852" y="1140"/>
                    <a:pt x="850" y="1144"/>
                  </a:cubicBezTo>
                  <a:cubicBezTo>
                    <a:pt x="834" y="1167"/>
                    <a:pt x="824" y="1166"/>
                    <a:pt x="824" y="1170"/>
                  </a:cubicBezTo>
                  <a:cubicBezTo>
                    <a:pt x="858" y="1143"/>
                    <a:pt x="863" y="1134"/>
                    <a:pt x="871" y="1126"/>
                  </a:cubicBezTo>
                  <a:cubicBezTo>
                    <a:pt x="891" y="1097"/>
                    <a:pt x="896" y="1098"/>
                    <a:pt x="894" y="1094"/>
                  </a:cubicBezTo>
                  <a:cubicBezTo>
                    <a:pt x="911" y="1072"/>
                    <a:pt x="913" y="1070"/>
                    <a:pt x="916" y="1070"/>
                  </a:cubicBezTo>
                  <a:cubicBezTo>
                    <a:pt x="929" y="1042"/>
                    <a:pt x="932" y="1038"/>
                    <a:pt x="934" y="1033"/>
                  </a:cubicBezTo>
                  <a:cubicBezTo>
                    <a:pt x="958" y="976"/>
                    <a:pt x="965" y="968"/>
                    <a:pt x="964" y="955"/>
                  </a:cubicBezTo>
                  <a:cubicBezTo>
                    <a:pt x="985" y="915"/>
                    <a:pt x="989" y="909"/>
                    <a:pt x="991" y="903"/>
                  </a:cubicBezTo>
                  <a:cubicBezTo>
                    <a:pt x="1000" y="878"/>
                    <a:pt x="1004" y="873"/>
                    <a:pt x="1006" y="867"/>
                  </a:cubicBezTo>
                  <a:cubicBezTo>
                    <a:pt x="1015" y="842"/>
                    <a:pt x="1024" y="840"/>
                    <a:pt x="1024" y="833"/>
                  </a:cubicBezTo>
                  <a:cubicBezTo>
                    <a:pt x="1042" y="806"/>
                    <a:pt x="1046" y="795"/>
                    <a:pt x="1051" y="784"/>
                  </a:cubicBezTo>
                  <a:cubicBezTo>
                    <a:pt x="1073" y="764"/>
                    <a:pt x="1071" y="758"/>
                    <a:pt x="1073" y="756"/>
                  </a:cubicBezTo>
                  <a:cubicBezTo>
                    <a:pt x="1093" y="740"/>
                    <a:pt x="1094" y="733"/>
                    <a:pt x="1101" y="731"/>
                  </a:cubicBezTo>
                  <a:cubicBezTo>
                    <a:pt x="1090" y="749"/>
                    <a:pt x="1092" y="751"/>
                    <a:pt x="1092" y="752"/>
                  </a:cubicBezTo>
                  <a:cubicBezTo>
                    <a:pt x="1069" y="793"/>
                    <a:pt x="1066" y="799"/>
                    <a:pt x="1061" y="804"/>
                  </a:cubicBezTo>
                  <a:cubicBezTo>
                    <a:pt x="1050" y="836"/>
                    <a:pt x="1049" y="839"/>
                    <a:pt x="1046" y="842"/>
                  </a:cubicBezTo>
                  <a:cubicBezTo>
                    <a:pt x="1029" y="888"/>
                    <a:pt x="1026" y="895"/>
                    <a:pt x="1021" y="900"/>
                  </a:cubicBezTo>
                  <a:cubicBezTo>
                    <a:pt x="996" y="970"/>
                    <a:pt x="1001" y="978"/>
                    <a:pt x="995" y="978"/>
                  </a:cubicBezTo>
                  <a:cubicBezTo>
                    <a:pt x="981" y="1020"/>
                    <a:pt x="975" y="1026"/>
                    <a:pt x="972" y="1033"/>
                  </a:cubicBezTo>
                  <a:cubicBezTo>
                    <a:pt x="954" y="1067"/>
                    <a:pt x="951" y="1070"/>
                    <a:pt x="951" y="1075"/>
                  </a:cubicBezTo>
                  <a:cubicBezTo>
                    <a:pt x="916" y="1125"/>
                    <a:pt x="909" y="1125"/>
                    <a:pt x="907" y="1129"/>
                  </a:cubicBezTo>
                  <a:cubicBezTo>
                    <a:pt x="919" y="1122"/>
                    <a:pt x="920" y="1117"/>
                    <a:pt x="925" y="1115"/>
                  </a:cubicBezTo>
                  <a:cubicBezTo>
                    <a:pt x="935" y="1099"/>
                    <a:pt x="943" y="1099"/>
                    <a:pt x="940" y="1092"/>
                  </a:cubicBezTo>
                  <a:cubicBezTo>
                    <a:pt x="963" y="1066"/>
                    <a:pt x="962" y="1060"/>
                    <a:pt x="968" y="1058"/>
                  </a:cubicBezTo>
                  <a:cubicBezTo>
                    <a:pt x="976" y="1041"/>
                    <a:pt x="979" y="1037"/>
                    <a:pt x="983" y="1033"/>
                  </a:cubicBezTo>
                  <a:cubicBezTo>
                    <a:pt x="1007" y="981"/>
                    <a:pt x="1003" y="971"/>
                    <a:pt x="1009" y="969"/>
                  </a:cubicBezTo>
                  <a:cubicBezTo>
                    <a:pt x="1016" y="940"/>
                    <a:pt x="1022" y="940"/>
                    <a:pt x="1018" y="934"/>
                  </a:cubicBezTo>
                  <a:cubicBezTo>
                    <a:pt x="1059" y="844"/>
                    <a:pt x="1057" y="833"/>
                    <a:pt x="1066" y="830"/>
                  </a:cubicBezTo>
                  <a:cubicBezTo>
                    <a:pt x="1083" y="786"/>
                    <a:pt x="1082" y="782"/>
                    <a:pt x="1084" y="780"/>
                  </a:cubicBezTo>
                  <a:cubicBezTo>
                    <a:pt x="1108" y="739"/>
                    <a:pt x="1112" y="730"/>
                    <a:pt x="1120" y="723"/>
                  </a:cubicBezTo>
                  <a:cubicBezTo>
                    <a:pt x="1119" y="735"/>
                    <a:pt x="1117" y="738"/>
                    <a:pt x="1114" y="742"/>
                  </a:cubicBezTo>
                  <a:cubicBezTo>
                    <a:pt x="1099" y="768"/>
                    <a:pt x="1096" y="772"/>
                    <a:pt x="1094" y="776"/>
                  </a:cubicBezTo>
                  <a:cubicBezTo>
                    <a:pt x="1068" y="830"/>
                    <a:pt x="1067" y="841"/>
                    <a:pt x="1060" y="847"/>
                  </a:cubicBezTo>
                  <a:cubicBezTo>
                    <a:pt x="1046" y="905"/>
                    <a:pt x="1042" y="907"/>
                    <a:pt x="1043" y="912"/>
                  </a:cubicBezTo>
                  <a:cubicBezTo>
                    <a:pt x="1031" y="937"/>
                    <a:pt x="1035" y="944"/>
                    <a:pt x="1031" y="945"/>
                  </a:cubicBezTo>
                  <a:cubicBezTo>
                    <a:pt x="1019" y="1007"/>
                    <a:pt x="1016" y="1012"/>
                    <a:pt x="1013" y="1017"/>
                  </a:cubicBezTo>
                  <a:cubicBezTo>
                    <a:pt x="987" y="1086"/>
                    <a:pt x="985" y="1088"/>
                    <a:pt x="987" y="1092"/>
                  </a:cubicBezTo>
                  <a:cubicBezTo>
                    <a:pt x="975" y="1110"/>
                    <a:pt x="973" y="1113"/>
                    <a:pt x="971" y="1115"/>
                  </a:cubicBezTo>
                  <a:cubicBezTo>
                    <a:pt x="952" y="1150"/>
                    <a:pt x="944" y="1151"/>
                    <a:pt x="943" y="1158"/>
                  </a:cubicBezTo>
                  <a:cubicBezTo>
                    <a:pt x="967" y="1126"/>
                    <a:pt x="978" y="1125"/>
                    <a:pt x="978" y="1114"/>
                  </a:cubicBezTo>
                  <a:cubicBezTo>
                    <a:pt x="999" y="1084"/>
                    <a:pt x="996" y="1078"/>
                    <a:pt x="1002" y="1079"/>
                  </a:cubicBezTo>
                  <a:cubicBezTo>
                    <a:pt x="1010" y="1051"/>
                    <a:pt x="1016" y="1046"/>
                    <a:pt x="1017" y="1036"/>
                  </a:cubicBezTo>
                  <a:cubicBezTo>
                    <a:pt x="1038" y="980"/>
                    <a:pt x="1035" y="968"/>
                    <a:pt x="1041" y="961"/>
                  </a:cubicBezTo>
                  <a:cubicBezTo>
                    <a:pt x="1053" y="887"/>
                    <a:pt x="1065" y="874"/>
                    <a:pt x="1066" y="854"/>
                  </a:cubicBezTo>
                  <a:cubicBezTo>
                    <a:pt x="1085" y="822"/>
                    <a:pt x="1082" y="817"/>
                    <a:pt x="1088" y="817"/>
                  </a:cubicBezTo>
                  <a:cubicBezTo>
                    <a:pt x="1101" y="773"/>
                    <a:pt x="1111" y="775"/>
                    <a:pt x="1110" y="769"/>
                  </a:cubicBezTo>
                  <a:cubicBezTo>
                    <a:pt x="1139" y="732"/>
                    <a:pt x="1135" y="724"/>
                    <a:pt x="1142" y="723"/>
                  </a:cubicBezTo>
                  <a:cubicBezTo>
                    <a:pt x="1161" y="699"/>
                    <a:pt x="1162" y="697"/>
                    <a:pt x="1166" y="697"/>
                  </a:cubicBezTo>
                  <a:cubicBezTo>
                    <a:pt x="1159" y="709"/>
                    <a:pt x="1160" y="711"/>
                    <a:pt x="1158" y="712"/>
                  </a:cubicBezTo>
                  <a:cubicBezTo>
                    <a:pt x="1141" y="738"/>
                    <a:pt x="1136" y="751"/>
                    <a:pt x="1127" y="761"/>
                  </a:cubicBezTo>
                  <a:cubicBezTo>
                    <a:pt x="1121" y="793"/>
                    <a:pt x="1110" y="795"/>
                    <a:pt x="1113" y="806"/>
                  </a:cubicBezTo>
                  <a:cubicBezTo>
                    <a:pt x="1103" y="835"/>
                    <a:pt x="1100" y="842"/>
                    <a:pt x="1096" y="849"/>
                  </a:cubicBezTo>
                  <a:cubicBezTo>
                    <a:pt x="1080" y="911"/>
                    <a:pt x="1073" y="923"/>
                    <a:pt x="1073" y="942"/>
                  </a:cubicBezTo>
                  <a:cubicBezTo>
                    <a:pt x="1060" y="978"/>
                    <a:pt x="1052" y="985"/>
                    <a:pt x="1052" y="997"/>
                  </a:cubicBezTo>
                  <a:cubicBezTo>
                    <a:pt x="1033" y="1040"/>
                    <a:pt x="1031" y="1045"/>
                    <a:pt x="1031" y="1051"/>
                  </a:cubicBezTo>
                  <a:cubicBezTo>
                    <a:pt x="1015" y="1085"/>
                    <a:pt x="1013" y="1087"/>
                    <a:pt x="1011" y="1088"/>
                  </a:cubicBezTo>
                  <a:cubicBezTo>
                    <a:pt x="1000" y="1110"/>
                    <a:pt x="995" y="1119"/>
                    <a:pt x="989" y="1125"/>
                  </a:cubicBezTo>
                  <a:cubicBezTo>
                    <a:pt x="967" y="1154"/>
                    <a:pt x="967" y="1162"/>
                    <a:pt x="958" y="1164"/>
                  </a:cubicBezTo>
                  <a:cubicBezTo>
                    <a:pt x="952" y="1177"/>
                    <a:pt x="959" y="1178"/>
                    <a:pt x="960" y="1175"/>
                  </a:cubicBezTo>
                  <a:cubicBezTo>
                    <a:pt x="980" y="1143"/>
                    <a:pt x="988" y="1142"/>
                    <a:pt x="988" y="1136"/>
                  </a:cubicBezTo>
                  <a:cubicBezTo>
                    <a:pt x="1025" y="1081"/>
                    <a:pt x="1033" y="1061"/>
                    <a:pt x="1042" y="1043"/>
                  </a:cubicBezTo>
                  <a:cubicBezTo>
                    <a:pt x="1058" y="1003"/>
                    <a:pt x="1060" y="992"/>
                    <a:pt x="1065" y="983"/>
                  </a:cubicBezTo>
                  <a:cubicBezTo>
                    <a:pt x="1090" y="912"/>
                    <a:pt x="1093" y="902"/>
                    <a:pt x="1095" y="891"/>
                  </a:cubicBezTo>
                  <a:cubicBezTo>
                    <a:pt x="1106" y="849"/>
                    <a:pt x="1113" y="841"/>
                    <a:pt x="1115" y="830"/>
                  </a:cubicBezTo>
                  <a:cubicBezTo>
                    <a:pt x="1133" y="782"/>
                    <a:pt x="1135" y="777"/>
                    <a:pt x="1135" y="771"/>
                  </a:cubicBezTo>
                  <a:cubicBezTo>
                    <a:pt x="1158" y="727"/>
                    <a:pt x="1161" y="726"/>
                    <a:pt x="1162" y="724"/>
                  </a:cubicBezTo>
                  <a:cubicBezTo>
                    <a:pt x="1180" y="705"/>
                    <a:pt x="1180" y="702"/>
                    <a:pt x="1182" y="700"/>
                  </a:cubicBezTo>
                  <a:cubicBezTo>
                    <a:pt x="1181" y="710"/>
                    <a:pt x="1176" y="710"/>
                    <a:pt x="1176" y="715"/>
                  </a:cubicBezTo>
                  <a:cubicBezTo>
                    <a:pt x="1159" y="758"/>
                    <a:pt x="1151" y="757"/>
                    <a:pt x="1154" y="763"/>
                  </a:cubicBezTo>
                  <a:cubicBezTo>
                    <a:pt x="1138" y="798"/>
                    <a:pt x="1138" y="808"/>
                    <a:pt x="1134" y="813"/>
                  </a:cubicBezTo>
                  <a:cubicBezTo>
                    <a:pt x="1116" y="867"/>
                    <a:pt x="1120" y="884"/>
                    <a:pt x="1111" y="893"/>
                  </a:cubicBezTo>
                  <a:cubicBezTo>
                    <a:pt x="1105" y="951"/>
                    <a:pt x="1098" y="960"/>
                    <a:pt x="1096" y="973"/>
                  </a:cubicBezTo>
                  <a:cubicBezTo>
                    <a:pt x="1082" y="1032"/>
                    <a:pt x="1081" y="1036"/>
                    <a:pt x="1082" y="1040"/>
                  </a:cubicBezTo>
                  <a:cubicBezTo>
                    <a:pt x="1066" y="1090"/>
                    <a:pt x="1059" y="1092"/>
                    <a:pt x="1059" y="1099"/>
                  </a:cubicBezTo>
                  <a:cubicBezTo>
                    <a:pt x="1043" y="1137"/>
                    <a:pt x="1041" y="1139"/>
                    <a:pt x="1040" y="1143"/>
                  </a:cubicBezTo>
                  <a:cubicBezTo>
                    <a:pt x="1048" y="1132"/>
                    <a:pt x="1053" y="1128"/>
                    <a:pt x="1054" y="1122"/>
                  </a:cubicBezTo>
                  <a:cubicBezTo>
                    <a:pt x="1081" y="1072"/>
                    <a:pt x="1077" y="1062"/>
                    <a:pt x="1083" y="1060"/>
                  </a:cubicBezTo>
                  <a:cubicBezTo>
                    <a:pt x="1094" y="1013"/>
                    <a:pt x="1105" y="1016"/>
                    <a:pt x="1101" y="1010"/>
                  </a:cubicBezTo>
                  <a:cubicBezTo>
                    <a:pt x="1105" y="959"/>
                    <a:pt x="1115" y="958"/>
                    <a:pt x="1111" y="946"/>
                  </a:cubicBezTo>
                  <a:cubicBezTo>
                    <a:pt x="1121" y="896"/>
                    <a:pt x="1124" y="893"/>
                    <a:pt x="1123" y="886"/>
                  </a:cubicBezTo>
                  <a:cubicBezTo>
                    <a:pt x="1141" y="821"/>
                    <a:pt x="1145" y="814"/>
                    <a:pt x="1148" y="806"/>
                  </a:cubicBezTo>
                  <a:cubicBezTo>
                    <a:pt x="1167" y="741"/>
                    <a:pt x="1179" y="744"/>
                    <a:pt x="1176" y="737"/>
                  </a:cubicBezTo>
                  <a:cubicBezTo>
                    <a:pt x="1187" y="722"/>
                    <a:pt x="1185" y="718"/>
                    <a:pt x="1188" y="717"/>
                  </a:cubicBezTo>
                  <a:cubicBezTo>
                    <a:pt x="1213" y="683"/>
                    <a:pt x="1210" y="686"/>
                    <a:pt x="1209" y="691"/>
                  </a:cubicBezTo>
                  <a:cubicBezTo>
                    <a:pt x="1193" y="714"/>
                    <a:pt x="1194" y="718"/>
                    <a:pt x="1192" y="719"/>
                  </a:cubicBezTo>
                  <a:cubicBezTo>
                    <a:pt x="1178" y="739"/>
                    <a:pt x="1179" y="745"/>
                    <a:pt x="1175" y="748"/>
                  </a:cubicBezTo>
                  <a:cubicBezTo>
                    <a:pt x="1162" y="793"/>
                    <a:pt x="1155" y="794"/>
                    <a:pt x="1156" y="800"/>
                  </a:cubicBezTo>
                  <a:cubicBezTo>
                    <a:pt x="1139" y="843"/>
                    <a:pt x="1142" y="851"/>
                    <a:pt x="1139" y="854"/>
                  </a:cubicBezTo>
                  <a:cubicBezTo>
                    <a:pt x="1131" y="894"/>
                    <a:pt x="1131" y="904"/>
                    <a:pt x="1130" y="914"/>
                  </a:cubicBezTo>
                  <a:cubicBezTo>
                    <a:pt x="1123" y="960"/>
                    <a:pt x="1123" y="965"/>
                    <a:pt x="1120" y="969"/>
                  </a:cubicBezTo>
                  <a:cubicBezTo>
                    <a:pt x="1106" y="1031"/>
                    <a:pt x="1109" y="1038"/>
                    <a:pt x="1106" y="1042"/>
                  </a:cubicBezTo>
                  <a:cubicBezTo>
                    <a:pt x="1094" y="1088"/>
                    <a:pt x="1085" y="1087"/>
                    <a:pt x="1087" y="1094"/>
                  </a:cubicBezTo>
                  <a:cubicBezTo>
                    <a:pt x="1090" y="1098"/>
                    <a:pt x="1092" y="1092"/>
                    <a:pt x="1094" y="1086"/>
                  </a:cubicBezTo>
                  <a:cubicBezTo>
                    <a:pt x="1114" y="1043"/>
                    <a:pt x="1117" y="1037"/>
                    <a:pt x="1117" y="1029"/>
                  </a:cubicBezTo>
                  <a:cubicBezTo>
                    <a:pt x="1129" y="1007"/>
                    <a:pt x="1124" y="995"/>
                    <a:pt x="1128" y="989"/>
                  </a:cubicBezTo>
                  <a:cubicBezTo>
                    <a:pt x="1141" y="920"/>
                    <a:pt x="1137" y="911"/>
                    <a:pt x="1140" y="908"/>
                  </a:cubicBezTo>
                  <a:cubicBezTo>
                    <a:pt x="1152" y="848"/>
                    <a:pt x="1154" y="836"/>
                    <a:pt x="1158" y="824"/>
                  </a:cubicBezTo>
                  <a:cubicBezTo>
                    <a:pt x="1190" y="748"/>
                    <a:pt x="1191" y="736"/>
                    <a:pt x="1198" y="726"/>
                  </a:cubicBezTo>
                  <a:cubicBezTo>
                    <a:pt x="1211" y="708"/>
                    <a:pt x="1212" y="702"/>
                    <a:pt x="1215" y="697"/>
                  </a:cubicBezTo>
                  <a:cubicBezTo>
                    <a:pt x="1239" y="665"/>
                    <a:pt x="1240" y="659"/>
                    <a:pt x="1243" y="654"/>
                  </a:cubicBezTo>
                  <a:cubicBezTo>
                    <a:pt x="1258" y="655"/>
                    <a:pt x="1254" y="659"/>
                    <a:pt x="1248" y="662"/>
                  </a:cubicBezTo>
                  <a:cubicBezTo>
                    <a:pt x="1240" y="680"/>
                    <a:pt x="1238" y="682"/>
                    <a:pt x="1234" y="682"/>
                  </a:cubicBezTo>
                  <a:cubicBezTo>
                    <a:pt x="1221" y="708"/>
                    <a:pt x="1220" y="710"/>
                    <a:pt x="1218" y="712"/>
                  </a:cubicBezTo>
                  <a:cubicBezTo>
                    <a:pt x="1202" y="738"/>
                    <a:pt x="1207" y="748"/>
                    <a:pt x="1200" y="750"/>
                  </a:cubicBezTo>
                  <a:cubicBezTo>
                    <a:pt x="1185" y="789"/>
                    <a:pt x="1183" y="795"/>
                    <a:pt x="1180" y="801"/>
                  </a:cubicBezTo>
                  <a:cubicBezTo>
                    <a:pt x="1167" y="863"/>
                    <a:pt x="1160" y="866"/>
                    <a:pt x="1165" y="876"/>
                  </a:cubicBezTo>
                  <a:cubicBezTo>
                    <a:pt x="1163" y="1011"/>
                    <a:pt x="1159" y="1003"/>
                    <a:pt x="1161" y="999"/>
                  </a:cubicBezTo>
                  <a:cubicBezTo>
                    <a:pt x="1178" y="946"/>
                    <a:pt x="1180" y="935"/>
                    <a:pt x="1185" y="926"/>
                  </a:cubicBezTo>
                  <a:cubicBezTo>
                    <a:pt x="1211" y="816"/>
                    <a:pt x="1215" y="806"/>
                    <a:pt x="1217" y="794"/>
                  </a:cubicBezTo>
                  <a:cubicBezTo>
                    <a:pt x="1232" y="751"/>
                    <a:pt x="1236" y="740"/>
                    <a:pt x="1241" y="730"/>
                  </a:cubicBezTo>
                  <a:cubicBezTo>
                    <a:pt x="1259" y="690"/>
                    <a:pt x="1261" y="688"/>
                    <a:pt x="1264" y="686"/>
                  </a:cubicBezTo>
                  <a:cubicBezTo>
                    <a:pt x="1274" y="666"/>
                    <a:pt x="1277" y="662"/>
                    <a:pt x="1278" y="657"/>
                  </a:cubicBezTo>
                  <a:cubicBezTo>
                    <a:pt x="1292" y="642"/>
                    <a:pt x="1292" y="639"/>
                    <a:pt x="1295" y="638"/>
                  </a:cubicBezTo>
                  <a:cubicBezTo>
                    <a:pt x="1309" y="633"/>
                    <a:pt x="1300" y="643"/>
                    <a:pt x="1291" y="654"/>
                  </a:cubicBezTo>
                  <a:cubicBezTo>
                    <a:pt x="1256" y="708"/>
                    <a:pt x="1257" y="716"/>
                    <a:pt x="1252" y="719"/>
                  </a:cubicBezTo>
                  <a:cubicBezTo>
                    <a:pt x="1238" y="762"/>
                    <a:pt x="1233" y="771"/>
                    <a:pt x="1233" y="784"/>
                  </a:cubicBezTo>
                  <a:cubicBezTo>
                    <a:pt x="1213" y="855"/>
                    <a:pt x="1210" y="860"/>
                    <a:pt x="1210" y="866"/>
                  </a:cubicBezTo>
                  <a:cubicBezTo>
                    <a:pt x="1198" y="895"/>
                    <a:pt x="1199" y="911"/>
                    <a:pt x="1193" y="922"/>
                  </a:cubicBezTo>
                  <a:cubicBezTo>
                    <a:pt x="1183" y="968"/>
                    <a:pt x="1179" y="972"/>
                    <a:pt x="1179" y="980"/>
                  </a:cubicBezTo>
                  <a:cubicBezTo>
                    <a:pt x="1167" y="1022"/>
                    <a:pt x="1159" y="1024"/>
                    <a:pt x="1160" y="1032"/>
                  </a:cubicBezTo>
                  <a:cubicBezTo>
                    <a:pt x="1147" y="1053"/>
                    <a:pt x="1144" y="1058"/>
                    <a:pt x="1139" y="1063"/>
                  </a:cubicBezTo>
                  <a:cubicBezTo>
                    <a:pt x="1103" y="1109"/>
                    <a:pt x="1097" y="1109"/>
                    <a:pt x="1100" y="1114"/>
                  </a:cubicBezTo>
                  <a:cubicBezTo>
                    <a:pt x="1117" y="1102"/>
                    <a:pt x="1120" y="1098"/>
                    <a:pt x="1123" y="1095"/>
                  </a:cubicBezTo>
                  <a:cubicBezTo>
                    <a:pt x="1134" y="1078"/>
                    <a:pt x="1140" y="1077"/>
                    <a:pt x="1141" y="1071"/>
                  </a:cubicBezTo>
                  <a:cubicBezTo>
                    <a:pt x="1160" y="1043"/>
                    <a:pt x="1163" y="1039"/>
                    <a:pt x="1167" y="1035"/>
                  </a:cubicBezTo>
                  <a:close/>
                  <a:moveTo>
                    <a:pt x="1298" y="888"/>
                  </a:moveTo>
                  <a:cubicBezTo>
                    <a:pt x="1303" y="888"/>
                    <a:pt x="1297" y="894"/>
                    <a:pt x="1297" y="897"/>
                  </a:cubicBezTo>
                  <a:cubicBezTo>
                    <a:pt x="1274" y="925"/>
                    <a:pt x="1278" y="933"/>
                    <a:pt x="1271" y="933"/>
                  </a:cubicBezTo>
                  <a:cubicBezTo>
                    <a:pt x="1286" y="888"/>
                    <a:pt x="1290" y="887"/>
                    <a:pt x="1288" y="883"/>
                  </a:cubicBezTo>
                  <a:cubicBezTo>
                    <a:pt x="1314" y="790"/>
                    <a:pt x="1323" y="785"/>
                    <a:pt x="1319" y="771"/>
                  </a:cubicBezTo>
                  <a:cubicBezTo>
                    <a:pt x="1331" y="742"/>
                    <a:pt x="1332" y="735"/>
                    <a:pt x="1336" y="728"/>
                  </a:cubicBezTo>
                  <a:cubicBezTo>
                    <a:pt x="1348" y="700"/>
                    <a:pt x="1349" y="692"/>
                    <a:pt x="1355" y="687"/>
                  </a:cubicBezTo>
                  <a:cubicBezTo>
                    <a:pt x="1361" y="672"/>
                    <a:pt x="1362" y="668"/>
                    <a:pt x="1364" y="665"/>
                  </a:cubicBezTo>
                  <a:cubicBezTo>
                    <a:pt x="1384" y="634"/>
                    <a:pt x="1379" y="625"/>
                    <a:pt x="1386" y="626"/>
                  </a:cubicBezTo>
                  <a:cubicBezTo>
                    <a:pt x="1389" y="623"/>
                    <a:pt x="1390" y="628"/>
                    <a:pt x="1389" y="632"/>
                  </a:cubicBezTo>
                  <a:cubicBezTo>
                    <a:pt x="1373" y="657"/>
                    <a:pt x="1377" y="665"/>
                    <a:pt x="1371" y="666"/>
                  </a:cubicBezTo>
                  <a:cubicBezTo>
                    <a:pt x="1354" y="708"/>
                    <a:pt x="1353" y="717"/>
                    <a:pt x="1348" y="722"/>
                  </a:cubicBezTo>
                  <a:cubicBezTo>
                    <a:pt x="1339" y="752"/>
                    <a:pt x="1343" y="758"/>
                    <a:pt x="1339" y="759"/>
                  </a:cubicBezTo>
                  <a:cubicBezTo>
                    <a:pt x="1327" y="795"/>
                    <a:pt x="1331" y="802"/>
                    <a:pt x="1327" y="803"/>
                  </a:cubicBezTo>
                  <a:cubicBezTo>
                    <a:pt x="1316" y="841"/>
                    <a:pt x="1311" y="851"/>
                    <a:pt x="1309" y="864"/>
                  </a:cubicBezTo>
                  <a:cubicBezTo>
                    <a:pt x="1294" y="891"/>
                    <a:pt x="1298" y="891"/>
                    <a:pt x="1298" y="888"/>
                  </a:cubicBezTo>
                  <a:close/>
                  <a:moveTo>
                    <a:pt x="1128" y="298"/>
                  </a:moveTo>
                  <a:cubicBezTo>
                    <a:pt x="1135" y="295"/>
                    <a:pt x="1138" y="299"/>
                    <a:pt x="1145" y="297"/>
                  </a:cubicBezTo>
                  <a:cubicBezTo>
                    <a:pt x="1200" y="305"/>
                    <a:pt x="1202" y="309"/>
                    <a:pt x="1209" y="308"/>
                  </a:cubicBezTo>
                  <a:cubicBezTo>
                    <a:pt x="1259" y="319"/>
                    <a:pt x="1262" y="324"/>
                    <a:pt x="1269" y="321"/>
                  </a:cubicBezTo>
                  <a:cubicBezTo>
                    <a:pt x="1319" y="336"/>
                    <a:pt x="1319" y="345"/>
                    <a:pt x="1326" y="342"/>
                  </a:cubicBezTo>
                  <a:cubicBezTo>
                    <a:pt x="1370" y="363"/>
                    <a:pt x="1376" y="363"/>
                    <a:pt x="1377" y="368"/>
                  </a:cubicBezTo>
                  <a:cubicBezTo>
                    <a:pt x="1399" y="372"/>
                    <a:pt x="1398" y="381"/>
                    <a:pt x="1406" y="379"/>
                  </a:cubicBezTo>
                  <a:cubicBezTo>
                    <a:pt x="1438" y="399"/>
                    <a:pt x="1450" y="399"/>
                    <a:pt x="1457" y="405"/>
                  </a:cubicBezTo>
                  <a:cubicBezTo>
                    <a:pt x="1505" y="423"/>
                    <a:pt x="1514" y="418"/>
                    <a:pt x="1517" y="421"/>
                  </a:cubicBezTo>
                  <a:cubicBezTo>
                    <a:pt x="1552" y="430"/>
                    <a:pt x="1562" y="425"/>
                    <a:pt x="1563" y="430"/>
                  </a:cubicBezTo>
                  <a:cubicBezTo>
                    <a:pt x="1548" y="440"/>
                    <a:pt x="1546" y="436"/>
                    <a:pt x="1542" y="434"/>
                  </a:cubicBezTo>
                  <a:cubicBezTo>
                    <a:pt x="1497" y="430"/>
                    <a:pt x="1492" y="426"/>
                    <a:pt x="1485" y="424"/>
                  </a:cubicBezTo>
                  <a:cubicBezTo>
                    <a:pt x="1420" y="406"/>
                    <a:pt x="1422" y="396"/>
                    <a:pt x="1416" y="399"/>
                  </a:cubicBezTo>
                  <a:cubicBezTo>
                    <a:pt x="1386" y="385"/>
                    <a:pt x="1384" y="381"/>
                    <a:pt x="1380" y="381"/>
                  </a:cubicBezTo>
                  <a:cubicBezTo>
                    <a:pt x="1352" y="366"/>
                    <a:pt x="1348" y="368"/>
                    <a:pt x="1348" y="365"/>
                  </a:cubicBezTo>
                  <a:cubicBezTo>
                    <a:pt x="1329" y="356"/>
                    <a:pt x="1323" y="352"/>
                    <a:pt x="1316" y="351"/>
                  </a:cubicBezTo>
                  <a:cubicBezTo>
                    <a:pt x="1293" y="337"/>
                    <a:pt x="1283" y="340"/>
                    <a:pt x="1278" y="335"/>
                  </a:cubicBezTo>
                  <a:cubicBezTo>
                    <a:pt x="1231" y="321"/>
                    <a:pt x="1225" y="318"/>
                    <a:pt x="1219" y="315"/>
                  </a:cubicBezTo>
                  <a:cubicBezTo>
                    <a:pt x="1146" y="305"/>
                    <a:pt x="1141" y="305"/>
                    <a:pt x="1135" y="306"/>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044" y="299"/>
                    <a:pt x="1053" y="303"/>
                    <a:pt x="1057" y="302"/>
                  </a:cubicBezTo>
                  <a:cubicBezTo>
                    <a:pt x="1096" y="303"/>
                    <a:pt x="1100" y="306"/>
                    <a:pt x="1105" y="307"/>
                  </a:cubicBezTo>
                  <a:cubicBezTo>
                    <a:pt x="1159" y="310"/>
                    <a:pt x="1159" y="317"/>
                    <a:pt x="1166" y="316"/>
                  </a:cubicBezTo>
                  <a:cubicBezTo>
                    <a:pt x="1236" y="328"/>
                    <a:pt x="1243" y="335"/>
                    <a:pt x="1254" y="335"/>
                  </a:cubicBezTo>
                  <a:cubicBezTo>
                    <a:pt x="1298" y="351"/>
                    <a:pt x="1300" y="354"/>
                    <a:pt x="1304" y="353"/>
                  </a:cubicBezTo>
                  <a:cubicBezTo>
                    <a:pt x="1328" y="367"/>
                    <a:pt x="1333" y="368"/>
                    <a:pt x="1337" y="369"/>
                  </a:cubicBezTo>
                  <a:cubicBezTo>
                    <a:pt x="1353" y="382"/>
                    <a:pt x="1360" y="379"/>
                    <a:pt x="1364" y="382"/>
                  </a:cubicBezTo>
                  <a:cubicBezTo>
                    <a:pt x="1382" y="391"/>
                    <a:pt x="1385" y="396"/>
                    <a:pt x="1391" y="395"/>
                  </a:cubicBezTo>
                  <a:cubicBezTo>
                    <a:pt x="1451" y="427"/>
                    <a:pt x="1466" y="423"/>
                    <a:pt x="1473" y="431"/>
                  </a:cubicBezTo>
                  <a:cubicBezTo>
                    <a:pt x="1511" y="440"/>
                    <a:pt x="1519" y="441"/>
                    <a:pt x="1526" y="444"/>
                  </a:cubicBezTo>
                  <a:cubicBezTo>
                    <a:pt x="1544" y="450"/>
                    <a:pt x="1537" y="455"/>
                    <a:pt x="1536" y="451"/>
                  </a:cubicBezTo>
                  <a:cubicBezTo>
                    <a:pt x="1507" y="449"/>
                    <a:pt x="1501" y="448"/>
                    <a:pt x="1495" y="447"/>
                  </a:cubicBezTo>
                  <a:cubicBezTo>
                    <a:pt x="1473" y="443"/>
                    <a:pt x="1466" y="442"/>
                    <a:pt x="1463" y="437"/>
                  </a:cubicBezTo>
                  <a:cubicBezTo>
                    <a:pt x="1408" y="426"/>
                    <a:pt x="1407" y="417"/>
                    <a:pt x="1398" y="420"/>
                  </a:cubicBezTo>
                  <a:cubicBezTo>
                    <a:pt x="1351" y="397"/>
                    <a:pt x="1347" y="394"/>
                    <a:pt x="1342" y="393"/>
                  </a:cubicBezTo>
                  <a:cubicBezTo>
                    <a:pt x="1320" y="378"/>
                    <a:pt x="1308" y="378"/>
                    <a:pt x="1300" y="371"/>
                  </a:cubicBezTo>
                  <a:cubicBezTo>
                    <a:pt x="1263" y="350"/>
                    <a:pt x="1257" y="354"/>
                    <a:pt x="1257" y="350"/>
                  </a:cubicBezTo>
                  <a:cubicBezTo>
                    <a:pt x="1236" y="343"/>
                    <a:pt x="1233" y="340"/>
                    <a:pt x="1226" y="340"/>
                  </a:cubicBezTo>
                  <a:cubicBezTo>
                    <a:pt x="1192" y="327"/>
                    <a:pt x="1185" y="327"/>
                    <a:pt x="1179" y="327"/>
                  </a:cubicBez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73" y="464"/>
                    <a:pt x="1468" y="466"/>
                    <a:pt x="1467" y="463"/>
                  </a:cubicBezTo>
                  <a:cubicBezTo>
                    <a:pt x="1432" y="454"/>
                    <a:pt x="1427" y="454"/>
                    <a:pt x="1423" y="451"/>
                  </a:cubicBezTo>
                  <a:cubicBezTo>
                    <a:pt x="1347" y="419"/>
                    <a:pt x="1343" y="415"/>
                    <a:pt x="1339" y="413"/>
                  </a:cubicBezTo>
                  <a:cubicBezTo>
                    <a:pt x="1281" y="385"/>
                    <a:pt x="1275" y="389"/>
                    <a:pt x="1274" y="385"/>
                  </a:cubicBezTo>
                  <a:cubicBezTo>
                    <a:pt x="1255" y="374"/>
                    <a:pt x="1253" y="373"/>
                    <a:pt x="1250" y="374"/>
                  </a:cubicBezTo>
                  <a:cubicBezTo>
                    <a:pt x="1213" y="356"/>
                    <a:pt x="1211" y="349"/>
                    <a:pt x="1203" y="351"/>
                  </a:cubicBezTo>
                  <a:cubicBezTo>
                    <a:pt x="1165" y="325"/>
                    <a:pt x="1169" y="333"/>
                    <a:pt x="1173" y="330"/>
                  </a:cubicBezTo>
                  <a:cubicBezTo>
                    <a:pt x="1209" y="345"/>
                    <a:pt x="1224" y="344"/>
                    <a:pt x="1234" y="350"/>
                  </a:cubicBezTo>
                  <a:cubicBezTo>
                    <a:pt x="1263" y="362"/>
                    <a:pt x="1265" y="364"/>
                    <a:pt x="1266" y="366"/>
                  </a:cubicBezTo>
                  <a:cubicBezTo>
                    <a:pt x="1320" y="388"/>
                    <a:pt x="1320" y="394"/>
                    <a:pt x="1324" y="394"/>
                  </a:cubicBezTo>
                  <a:cubicBezTo>
                    <a:pt x="1351" y="410"/>
                    <a:pt x="1359" y="409"/>
                    <a:pt x="1363" y="413"/>
                  </a:cubicBezTo>
                  <a:cubicBezTo>
                    <a:pt x="1409" y="429"/>
                    <a:pt x="1416" y="439"/>
                    <a:pt x="1432" y="436"/>
                  </a:cubicBezTo>
                  <a:cubicBezTo>
                    <a:pt x="1485" y="455"/>
                    <a:pt x="1486" y="457"/>
                    <a:pt x="1488" y="457"/>
                  </a:cubicBezTo>
                  <a:cubicBezTo>
                    <a:pt x="1519" y="456"/>
                    <a:pt x="1533" y="460"/>
                    <a:pt x="1541" y="463"/>
                  </a:cubicBezTo>
                  <a:cubicBezTo>
                    <a:pt x="1539" y="471"/>
                    <a:pt x="1525" y="464"/>
                    <a:pt x="1517" y="470"/>
                  </a:cubicBezTo>
                  <a:close/>
                  <a:moveTo>
                    <a:pt x="1517" y="527"/>
                  </a:moveTo>
                  <a:cubicBezTo>
                    <a:pt x="1520" y="517"/>
                    <a:pt x="1527" y="511"/>
                    <a:pt x="1532" y="502"/>
                  </a:cubicBezTo>
                  <a:cubicBezTo>
                    <a:pt x="1566" y="475"/>
                    <a:pt x="1563" y="477"/>
                    <a:pt x="1563" y="479"/>
                  </a:cubicBezTo>
                  <a:cubicBezTo>
                    <a:pt x="1552" y="496"/>
                    <a:pt x="1552" y="500"/>
                    <a:pt x="1550" y="504"/>
                  </a:cubicBezTo>
                  <a:cubicBezTo>
                    <a:pt x="1526" y="537"/>
                    <a:pt x="1530" y="549"/>
                    <a:pt x="1523" y="553"/>
                  </a:cubicBezTo>
                  <a:cubicBezTo>
                    <a:pt x="1495" y="607"/>
                    <a:pt x="1496" y="612"/>
                    <a:pt x="1495" y="615"/>
                  </a:cubicBezTo>
                  <a:cubicBezTo>
                    <a:pt x="1460" y="694"/>
                    <a:pt x="1451" y="698"/>
                    <a:pt x="1449" y="708"/>
                  </a:cubicBezTo>
                  <a:cubicBezTo>
                    <a:pt x="1432" y="738"/>
                    <a:pt x="1427" y="745"/>
                    <a:pt x="1422" y="753"/>
                  </a:cubicBezTo>
                  <a:cubicBezTo>
                    <a:pt x="1412" y="767"/>
                    <a:pt x="1410" y="771"/>
                    <a:pt x="1408" y="775"/>
                  </a:cubicBezTo>
                  <a:cubicBezTo>
                    <a:pt x="1378" y="807"/>
                    <a:pt x="1376" y="811"/>
                    <a:pt x="1373" y="814"/>
                  </a:cubicBezTo>
                  <a:cubicBezTo>
                    <a:pt x="1380" y="793"/>
                    <a:pt x="1382" y="787"/>
                    <a:pt x="1385" y="781"/>
                  </a:cubicBezTo>
                  <a:cubicBezTo>
                    <a:pt x="1406" y="743"/>
                    <a:pt x="1405" y="735"/>
                    <a:pt x="1409" y="730"/>
                  </a:cubicBezTo>
                  <a:cubicBezTo>
                    <a:pt x="1439" y="671"/>
                    <a:pt x="1441" y="657"/>
                    <a:pt x="1447" y="646"/>
                  </a:cubicBezTo>
                  <a:cubicBezTo>
                    <a:pt x="1458" y="617"/>
                    <a:pt x="1464" y="618"/>
                    <a:pt x="1464" y="614"/>
                  </a:cubicBezTo>
                  <a:cubicBezTo>
                    <a:pt x="1478" y="587"/>
                    <a:pt x="1475" y="581"/>
                    <a:pt x="1480" y="580"/>
                  </a:cubicBezTo>
                  <a:cubicBezTo>
                    <a:pt x="1495" y="554"/>
                    <a:pt x="1497" y="552"/>
                    <a:pt x="1496" y="549"/>
                  </a:cubicBezTo>
                  <a:close/>
                  <a:moveTo>
                    <a:pt x="1490" y="530"/>
                  </a:moveTo>
                  <a:cubicBezTo>
                    <a:pt x="1494" y="529"/>
                    <a:pt x="1496" y="527"/>
                    <a:pt x="1496" y="524"/>
                  </a:cubicBezTo>
                  <a:cubicBezTo>
                    <a:pt x="1515" y="520"/>
                    <a:pt x="1504" y="519"/>
                    <a:pt x="1503" y="525"/>
                  </a:cubicBezTo>
                  <a:cubicBezTo>
                    <a:pt x="1474" y="564"/>
                    <a:pt x="1477" y="570"/>
                    <a:pt x="1473" y="570"/>
                  </a:cubicBezTo>
                  <a:cubicBezTo>
                    <a:pt x="1460" y="602"/>
                    <a:pt x="1451" y="608"/>
                    <a:pt x="1452" y="621"/>
                  </a:cubicBezTo>
                  <a:cubicBezTo>
                    <a:pt x="1419" y="681"/>
                    <a:pt x="1418" y="691"/>
                    <a:pt x="1412" y="697"/>
                  </a:cubicBezTo>
                  <a:cubicBezTo>
                    <a:pt x="1388" y="746"/>
                    <a:pt x="1388" y="753"/>
                    <a:pt x="1385" y="757"/>
                  </a:cubicBezTo>
                  <a:cubicBezTo>
                    <a:pt x="1374" y="779"/>
                    <a:pt x="1375" y="783"/>
                    <a:pt x="1372" y="784"/>
                  </a:cubicBezTo>
                  <a:cubicBezTo>
                    <a:pt x="1357" y="815"/>
                    <a:pt x="1357" y="820"/>
                    <a:pt x="1355" y="824"/>
                  </a:cubicBezTo>
                  <a:cubicBezTo>
                    <a:pt x="1336" y="853"/>
                    <a:pt x="1332" y="858"/>
                    <a:pt x="1324" y="861"/>
                  </a:cubicBezTo>
                  <a:cubicBezTo>
                    <a:pt x="1306" y="895"/>
                    <a:pt x="1307" y="893"/>
                    <a:pt x="1308" y="893"/>
                  </a:cubicBezTo>
                  <a:cubicBezTo>
                    <a:pt x="1327" y="845"/>
                    <a:pt x="1335" y="839"/>
                    <a:pt x="1338" y="830"/>
                  </a:cubicBezTo>
                  <a:cubicBezTo>
                    <a:pt x="1359" y="799"/>
                    <a:pt x="1359" y="787"/>
                    <a:pt x="1365" y="781"/>
                  </a:cubicBezTo>
                  <a:cubicBezTo>
                    <a:pt x="1379" y="750"/>
                    <a:pt x="1376" y="742"/>
                    <a:pt x="1380" y="738"/>
                  </a:cubicBezTo>
                  <a:cubicBezTo>
                    <a:pt x="1384" y="718"/>
                    <a:pt x="1393" y="719"/>
                    <a:pt x="1390" y="712"/>
                  </a:cubicBezTo>
                  <a:cubicBezTo>
                    <a:pt x="1410" y="669"/>
                    <a:pt x="1406" y="661"/>
                    <a:pt x="1412" y="659"/>
                  </a:cubicBezTo>
                  <a:cubicBezTo>
                    <a:pt x="1422" y="643"/>
                    <a:pt x="1420" y="634"/>
                    <a:pt x="1427" y="632"/>
                  </a:cubicBezTo>
                  <a:cubicBezTo>
                    <a:pt x="1437" y="611"/>
                    <a:pt x="1436" y="604"/>
                    <a:pt x="1439" y="599"/>
                  </a:cubicBezTo>
                  <a:cubicBezTo>
                    <a:pt x="1450" y="587"/>
                    <a:pt x="1449" y="582"/>
                    <a:pt x="1453" y="581"/>
                  </a:cubicBezTo>
                  <a:cubicBezTo>
                    <a:pt x="1479" y="545"/>
                    <a:pt x="1487" y="539"/>
                    <a:pt x="1490" y="530"/>
                  </a:cubicBezTo>
                  <a:close/>
                  <a:moveTo>
                    <a:pt x="1418" y="596"/>
                  </a:moveTo>
                  <a:cubicBezTo>
                    <a:pt x="1421" y="592"/>
                    <a:pt x="1426" y="590"/>
                    <a:pt x="1425" y="584"/>
                  </a:cubicBezTo>
                  <a:cubicBezTo>
                    <a:pt x="1455" y="546"/>
                    <a:pt x="1461" y="544"/>
                    <a:pt x="1463" y="539"/>
                  </a:cubicBezTo>
                  <a:cubicBezTo>
                    <a:pt x="1482" y="529"/>
                    <a:pt x="1473" y="534"/>
                    <a:pt x="1474" y="537"/>
                  </a:cubicBezTo>
                  <a:cubicBezTo>
                    <a:pt x="1464" y="551"/>
                    <a:pt x="1460" y="550"/>
                    <a:pt x="1461" y="553"/>
                  </a:cubicBezTo>
                  <a:cubicBezTo>
                    <a:pt x="1444" y="569"/>
                    <a:pt x="1447" y="575"/>
                    <a:pt x="1443" y="576"/>
                  </a:cubicBezTo>
                  <a:cubicBezTo>
                    <a:pt x="1416" y="623"/>
                    <a:pt x="1419" y="631"/>
                    <a:pt x="1412" y="633"/>
                  </a:cubicBezTo>
                  <a:cubicBezTo>
                    <a:pt x="1399" y="665"/>
                    <a:pt x="1395" y="668"/>
                    <a:pt x="1394" y="673"/>
                  </a:cubicBezTo>
                  <a:cubicBezTo>
                    <a:pt x="1379" y="713"/>
                    <a:pt x="1378" y="726"/>
                    <a:pt x="1370" y="735"/>
                  </a:cubicBezTo>
                  <a:cubicBezTo>
                    <a:pt x="1367" y="757"/>
                    <a:pt x="1361" y="757"/>
                    <a:pt x="1362" y="761"/>
                  </a:cubicBezTo>
                  <a:cubicBezTo>
                    <a:pt x="1339" y="810"/>
                    <a:pt x="1337" y="822"/>
                    <a:pt x="1330" y="831"/>
                  </a:cubicBezTo>
                  <a:cubicBezTo>
                    <a:pt x="1331" y="819"/>
                    <a:pt x="1331" y="815"/>
                    <a:pt x="1335" y="812"/>
                  </a:cubicBezTo>
                  <a:cubicBezTo>
                    <a:pt x="1345" y="779"/>
                    <a:pt x="1346" y="770"/>
                    <a:pt x="1348" y="761"/>
                  </a:cubicBezTo>
                  <a:cubicBezTo>
                    <a:pt x="1363" y="711"/>
                    <a:pt x="1364" y="704"/>
                    <a:pt x="1368" y="700"/>
                  </a:cubicBezTo>
                  <a:cubicBezTo>
                    <a:pt x="1376" y="676"/>
                    <a:pt x="1381" y="673"/>
                    <a:pt x="1385" y="668"/>
                  </a:cubicBezTo>
                  <a:cubicBezTo>
                    <a:pt x="1390" y="652"/>
                    <a:pt x="1389" y="650"/>
                    <a:pt x="1390" y="648"/>
                  </a:cubicBezTo>
                  <a:cubicBezTo>
                    <a:pt x="1396" y="633"/>
                    <a:pt x="1401" y="627"/>
                    <a:pt x="1405" y="618"/>
                  </a:cubicBez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45" y="147"/>
                    <a:pt x="1955" y="144"/>
                    <a:pt x="1958" y="134"/>
                  </a:cubicBezTo>
                  <a:cubicBezTo>
                    <a:pt x="1977" y="109"/>
                    <a:pt x="1980" y="106"/>
                    <a:pt x="1982" y="102"/>
                  </a:cubicBezTo>
                  <a:cubicBezTo>
                    <a:pt x="2012" y="60"/>
                    <a:pt x="2023" y="58"/>
                    <a:pt x="2028" y="49"/>
                  </a:cubicBezTo>
                  <a:cubicBezTo>
                    <a:pt x="2056" y="19"/>
                    <a:pt x="2067" y="12"/>
                    <a:pt x="2075" y="0"/>
                  </a:cubicBezTo>
                  <a:cubicBezTo>
                    <a:pt x="2056" y="8"/>
                    <a:pt x="2053" y="16"/>
                    <a:pt x="2047" y="19"/>
                  </a:cubicBezTo>
                  <a:cubicBezTo>
                    <a:pt x="2032" y="34"/>
                    <a:pt x="2030" y="36"/>
                    <a:pt x="2028" y="38"/>
                  </a:cubicBezTo>
                  <a:cubicBezTo>
                    <a:pt x="2010" y="54"/>
                    <a:pt x="2012" y="60"/>
                    <a:pt x="2006" y="58"/>
                  </a:cubicBezTo>
                  <a:cubicBezTo>
                    <a:pt x="1976" y="91"/>
                    <a:pt x="1978" y="102"/>
                    <a:pt x="1971" y="104"/>
                  </a:cubicBezTo>
                  <a:cubicBezTo>
                    <a:pt x="1955" y="132"/>
                    <a:pt x="1949" y="132"/>
                    <a:pt x="1951" y="139"/>
                  </a:cubicBezTo>
                  <a:cubicBezTo>
                    <a:pt x="1930" y="176"/>
                    <a:pt x="1920" y="171"/>
                    <a:pt x="1923" y="178"/>
                  </a:cubicBezTo>
                  <a:cubicBezTo>
                    <a:pt x="1915" y="199"/>
                    <a:pt x="1906" y="202"/>
                    <a:pt x="1912" y="204"/>
                  </a:cubicBezTo>
                  <a:close/>
                  <a:moveTo>
                    <a:pt x="2692" y="2129"/>
                  </a:moveTo>
                  <a:cubicBezTo>
                    <a:pt x="2687" y="2123"/>
                    <a:pt x="2692" y="2118"/>
                    <a:pt x="2687" y="2113"/>
                  </a:cubicBezTo>
                  <a:cubicBezTo>
                    <a:pt x="2680" y="2063"/>
                    <a:pt x="2671" y="2058"/>
                    <a:pt x="2673" y="2053"/>
                  </a:cubicBezTo>
                  <a:cubicBezTo>
                    <a:pt x="2634" y="1979"/>
                    <a:pt x="2640" y="1984"/>
                    <a:pt x="2641" y="1988"/>
                  </a:cubicBezTo>
                  <a:cubicBezTo>
                    <a:pt x="2658" y="2024"/>
                    <a:pt x="2656" y="2029"/>
                    <a:pt x="2663" y="2036"/>
                  </a:cubicBezTo>
                  <a:cubicBezTo>
                    <a:pt x="2667" y="2061"/>
                    <a:pt x="2668" y="2065"/>
                    <a:pt x="2672" y="2069"/>
                  </a:cubicBezTo>
                  <a:cubicBezTo>
                    <a:pt x="2669" y="2066"/>
                    <a:pt x="2661" y="2061"/>
                    <a:pt x="2665" y="2057"/>
                  </a:cubicBezTo>
                  <a:cubicBezTo>
                    <a:pt x="2613" y="1979"/>
                    <a:pt x="2615" y="1967"/>
                    <a:pt x="2605" y="1973"/>
                  </a:cubicBezTo>
                  <a:cubicBezTo>
                    <a:pt x="2629" y="2011"/>
                    <a:pt x="2638" y="2015"/>
                    <a:pt x="2639" y="2019"/>
                  </a:cubicBezTo>
                  <a:cubicBezTo>
                    <a:pt x="2654" y="2063"/>
                    <a:pt x="2659" y="2068"/>
                    <a:pt x="2661" y="2072"/>
                  </a:cubicBezTo>
                  <a:cubicBezTo>
                    <a:pt x="2666" y="2103"/>
                    <a:pt x="2668" y="2105"/>
                    <a:pt x="2664" y="2107"/>
                  </a:cubicBezTo>
                  <a:cubicBezTo>
                    <a:pt x="2672" y="2129"/>
                    <a:pt x="2671" y="2131"/>
                    <a:pt x="2670" y="2133"/>
                  </a:cubicBezTo>
                  <a:cubicBezTo>
                    <a:pt x="2659" y="2103"/>
                    <a:pt x="2656" y="2097"/>
                    <a:pt x="2655" y="2092"/>
                  </a:cubicBezTo>
                  <a:cubicBezTo>
                    <a:pt x="2648" y="2074"/>
                    <a:pt x="2644" y="2071"/>
                    <a:pt x="2645" y="2068"/>
                  </a:cubicBezTo>
                  <a:cubicBezTo>
                    <a:pt x="2586" y="2000"/>
                    <a:pt x="2581" y="1996"/>
                    <a:pt x="2576" y="1990"/>
                  </a:cubicBezTo>
                  <a:cubicBezTo>
                    <a:pt x="2637" y="2075"/>
                    <a:pt x="2644" y="2086"/>
                    <a:pt x="2650" y="2096"/>
                  </a:cubicBezTo>
                  <a:cubicBezTo>
                    <a:pt x="2656" y="2123"/>
                    <a:pt x="2654" y="2123"/>
                    <a:pt x="2654" y="2125"/>
                  </a:cubicBezTo>
                  <a:cubicBezTo>
                    <a:pt x="2658" y="2143"/>
                    <a:pt x="2662" y="2145"/>
                    <a:pt x="2662" y="2147"/>
                  </a:cubicBezTo>
                  <a:cubicBezTo>
                    <a:pt x="2672" y="2160"/>
                    <a:pt x="2672" y="2160"/>
                    <a:pt x="2672" y="2160"/>
                  </a:cubicBezTo>
                  <a:cubicBezTo>
                    <a:pt x="2673" y="2147"/>
                    <a:pt x="2673" y="2154"/>
                    <a:pt x="2673" y="2160"/>
                  </a:cubicBezTo>
                  <a:cubicBezTo>
                    <a:pt x="2681" y="2157"/>
                    <a:pt x="2682" y="2154"/>
                    <a:pt x="2681" y="2153"/>
                  </a:cubicBezTo>
                  <a:cubicBezTo>
                    <a:pt x="2676" y="2102"/>
                    <a:pt x="2673" y="2093"/>
                    <a:pt x="2671" y="2084"/>
                  </a:cubicBezTo>
                  <a:cubicBezTo>
                    <a:pt x="2681" y="2106"/>
                    <a:pt x="2677" y="2111"/>
                    <a:pt x="2682" y="2117"/>
                  </a:cubicBezTo>
                  <a:cubicBezTo>
                    <a:pt x="2684" y="2154"/>
                    <a:pt x="2686" y="2157"/>
                    <a:pt x="2687" y="2160"/>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86" y="481"/>
                    <a:pt x="1890" y="475"/>
                    <a:pt x="1892" y="468"/>
                  </a:cubicBezTo>
                  <a:cubicBezTo>
                    <a:pt x="1931" y="415"/>
                    <a:pt x="1936" y="411"/>
                    <a:pt x="1938" y="409"/>
                  </a:cubicBezTo>
                  <a:cubicBezTo>
                    <a:pt x="1954" y="398"/>
                    <a:pt x="1950" y="389"/>
                    <a:pt x="1956" y="389"/>
                  </a:cubicBezTo>
                  <a:cubicBezTo>
                    <a:pt x="1991" y="364"/>
                    <a:pt x="1989" y="357"/>
                    <a:pt x="1993" y="357"/>
                  </a:cubicBezTo>
                  <a:cubicBezTo>
                    <a:pt x="2038" y="321"/>
                    <a:pt x="2046" y="319"/>
                    <a:pt x="2047" y="311"/>
                  </a:cubicBezTo>
                  <a:cubicBezTo>
                    <a:pt x="2085" y="287"/>
                    <a:pt x="2081" y="278"/>
                    <a:pt x="2086" y="278"/>
                  </a:cubicBezTo>
                  <a:cubicBezTo>
                    <a:pt x="2129" y="237"/>
                    <a:pt x="2125" y="228"/>
                    <a:pt x="2132" y="230"/>
                  </a:cubicBezTo>
                  <a:cubicBezTo>
                    <a:pt x="2148" y="210"/>
                    <a:pt x="2150" y="210"/>
                    <a:pt x="2150" y="206"/>
                  </a:cubicBezTo>
                  <a:cubicBezTo>
                    <a:pt x="2170" y="180"/>
                    <a:pt x="2174" y="179"/>
                    <a:pt x="2176" y="176"/>
                  </a:cubicBezTo>
                  <a:cubicBezTo>
                    <a:pt x="2191" y="153"/>
                    <a:pt x="2195" y="151"/>
                    <a:pt x="2198" y="147"/>
                  </a:cubicBezTo>
                  <a:cubicBezTo>
                    <a:pt x="2206" y="140"/>
                    <a:pt x="2199" y="150"/>
                    <a:pt x="2193" y="161"/>
                  </a:cubicBezTo>
                  <a:cubicBezTo>
                    <a:pt x="2156" y="212"/>
                    <a:pt x="2153" y="219"/>
                    <a:pt x="2150" y="226"/>
                  </a:cubicBezTo>
                  <a:cubicBezTo>
                    <a:pt x="2130" y="255"/>
                    <a:pt x="2121" y="251"/>
                    <a:pt x="2121" y="256"/>
                  </a:cubicBezTo>
                  <a:cubicBezTo>
                    <a:pt x="2080" y="292"/>
                    <a:pt x="2080" y="297"/>
                    <a:pt x="2075" y="298"/>
                  </a:cubicBezTo>
                  <a:cubicBezTo>
                    <a:pt x="2054" y="317"/>
                    <a:pt x="2052" y="323"/>
                    <a:pt x="2047" y="328"/>
                  </a:cubicBezTo>
                  <a:cubicBezTo>
                    <a:pt x="2023" y="352"/>
                    <a:pt x="2019" y="354"/>
                    <a:pt x="2017" y="357"/>
                  </a:cubicBezTo>
                  <a:cubicBezTo>
                    <a:pt x="1998" y="373"/>
                    <a:pt x="1996" y="375"/>
                    <a:pt x="1995" y="379"/>
                  </a:cubicBezTo>
                  <a:cubicBezTo>
                    <a:pt x="1974" y="393"/>
                    <a:pt x="1978" y="402"/>
                    <a:pt x="1971" y="400"/>
                  </a:cubicBezTo>
                  <a:cubicBezTo>
                    <a:pt x="1947" y="449"/>
                    <a:pt x="1936" y="450"/>
                    <a:pt x="1936" y="464"/>
                  </a:cubicBezTo>
                  <a:cubicBezTo>
                    <a:pt x="1912" y="524"/>
                    <a:pt x="1908" y="527"/>
                    <a:pt x="1908" y="533"/>
                  </a:cubicBezTo>
                  <a:cubicBezTo>
                    <a:pt x="1922" y="513"/>
                    <a:pt x="1921" y="508"/>
                    <a:pt x="1921" y="505"/>
                  </a:cubicBezTo>
                  <a:cubicBezTo>
                    <a:pt x="1929" y="485"/>
                    <a:pt x="1933" y="485"/>
                    <a:pt x="1932" y="479"/>
                  </a:cubicBezTo>
                  <a:cubicBezTo>
                    <a:pt x="1963" y="428"/>
                    <a:pt x="1968" y="422"/>
                    <a:pt x="1971" y="413"/>
                  </a:cubicBezTo>
                  <a:cubicBezTo>
                    <a:pt x="2003" y="375"/>
                    <a:pt x="2012" y="379"/>
                    <a:pt x="2010" y="372"/>
                  </a:cubicBezTo>
                  <a:cubicBezTo>
                    <a:pt x="2041" y="347"/>
                    <a:pt x="2042" y="338"/>
                    <a:pt x="2052" y="337"/>
                  </a:cubicBezTo>
                  <a:cubicBezTo>
                    <a:pt x="2091" y="296"/>
                    <a:pt x="2103" y="287"/>
                    <a:pt x="2115" y="278"/>
                  </a:cubicBezTo>
                  <a:cubicBezTo>
                    <a:pt x="2145" y="236"/>
                    <a:pt x="2155" y="242"/>
                    <a:pt x="2152" y="235"/>
                  </a:cubicBezTo>
                  <a:cubicBezTo>
                    <a:pt x="2169" y="215"/>
                    <a:pt x="2172" y="209"/>
                    <a:pt x="2176" y="204"/>
                  </a:cubicBezTo>
                  <a:cubicBezTo>
                    <a:pt x="2198" y="167"/>
                    <a:pt x="2204" y="169"/>
                    <a:pt x="2202" y="163"/>
                  </a:cubicBezTo>
                  <a:cubicBezTo>
                    <a:pt x="2208" y="169"/>
                    <a:pt x="2204" y="175"/>
                    <a:pt x="2200" y="182"/>
                  </a:cubicBezTo>
                  <a:cubicBezTo>
                    <a:pt x="2183" y="215"/>
                    <a:pt x="2171" y="225"/>
                    <a:pt x="2165" y="241"/>
                  </a:cubicBezTo>
                  <a:cubicBezTo>
                    <a:pt x="2151" y="254"/>
                    <a:pt x="2148" y="257"/>
                    <a:pt x="2145" y="261"/>
                  </a:cubicBezTo>
                  <a:cubicBezTo>
                    <a:pt x="2121" y="282"/>
                    <a:pt x="2120" y="288"/>
                    <a:pt x="2115" y="289"/>
                  </a:cubicBezTo>
                  <a:cubicBezTo>
                    <a:pt x="2092" y="312"/>
                    <a:pt x="2090" y="316"/>
                    <a:pt x="2084" y="318"/>
                  </a:cubicBezTo>
                  <a:cubicBezTo>
                    <a:pt x="2074" y="333"/>
                    <a:pt x="2067" y="333"/>
                    <a:pt x="2067" y="339"/>
                  </a:cubicBezTo>
                  <a:cubicBezTo>
                    <a:pt x="2043" y="368"/>
                    <a:pt x="2040" y="368"/>
                    <a:pt x="2038" y="370"/>
                  </a:cubicBezTo>
                  <a:cubicBezTo>
                    <a:pt x="2006" y="405"/>
                    <a:pt x="2008" y="414"/>
                    <a:pt x="2001" y="413"/>
                  </a:cubicBezTo>
                  <a:cubicBezTo>
                    <a:pt x="1977" y="455"/>
                    <a:pt x="1972" y="456"/>
                    <a:pt x="1971" y="461"/>
                  </a:cubicBezTo>
                  <a:cubicBezTo>
                    <a:pt x="1951" y="488"/>
                    <a:pt x="1955" y="499"/>
                    <a:pt x="1949" y="501"/>
                  </a:cubicBezTo>
                  <a:cubicBezTo>
                    <a:pt x="1926" y="563"/>
                    <a:pt x="1926" y="569"/>
                    <a:pt x="1925" y="575"/>
                  </a:cubicBezTo>
                  <a:cubicBezTo>
                    <a:pt x="1915" y="604"/>
                    <a:pt x="1917" y="608"/>
                    <a:pt x="1916" y="612"/>
                  </a:cubicBezTo>
                  <a:cubicBezTo>
                    <a:pt x="1928" y="576"/>
                    <a:pt x="1931" y="572"/>
                    <a:pt x="1932" y="564"/>
                  </a:cubicBezTo>
                  <a:cubicBezTo>
                    <a:pt x="1948" y="529"/>
                    <a:pt x="1946" y="523"/>
                    <a:pt x="1949" y="522"/>
                  </a:cubicBezTo>
                  <a:cubicBezTo>
                    <a:pt x="1972" y="476"/>
                    <a:pt x="1974" y="469"/>
                    <a:pt x="1977" y="464"/>
                  </a:cubicBezTo>
                  <a:cubicBezTo>
                    <a:pt x="2016" y="413"/>
                    <a:pt x="2020" y="408"/>
                    <a:pt x="2023" y="403"/>
                  </a:cubicBezTo>
                  <a:cubicBezTo>
                    <a:pt x="2041" y="388"/>
                    <a:pt x="2035" y="377"/>
                    <a:pt x="2043" y="381"/>
                  </a:cubicBezTo>
                  <a:cubicBezTo>
                    <a:pt x="2056" y="362"/>
                    <a:pt x="2059" y="361"/>
                    <a:pt x="2062" y="359"/>
                  </a:cubicBezTo>
                  <a:cubicBezTo>
                    <a:pt x="2143" y="272"/>
                    <a:pt x="2150" y="275"/>
                    <a:pt x="2150" y="270"/>
                  </a:cubicBezTo>
                  <a:cubicBezTo>
                    <a:pt x="2163" y="254"/>
                    <a:pt x="2164" y="254"/>
                    <a:pt x="2165" y="252"/>
                  </a:cubicBezTo>
                  <a:cubicBezTo>
                    <a:pt x="2124" y="317"/>
                    <a:pt x="2109" y="330"/>
                    <a:pt x="2097" y="346"/>
                  </a:cubicBezTo>
                  <a:cubicBezTo>
                    <a:pt x="2079" y="362"/>
                    <a:pt x="2078" y="364"/>
                    <a:pt x="2078" y="368"/>
                  </a:cubicBezTo>
                  <a:cubicBezTo>
                    <a:pt x="2052" y="390"/>
                    <a:pt x="2055" y="400"/>
                    <a:pt x="2047" y="398"/>
                  </a:cubicBezTo>
                  <a:cubicBezTo>
                    <a:pt x="2026" y="424"/>
                    <a:pt x="2028" y="430"/>
                    <a:pt x="2025" y="431"/>
                  </a:cubicBezTo>
                  <a:cubicBezTo>
                    <a:pt x="2011" y="455"/>
                    <a:pt x="2005" y="455"/>
                    <a:pt x="2006" y="464"/>
                  </a:cubicBezTo>
                  <a:cubicBezTo>
                    <a:pt x="1975" y="530"/>
                    <a:pt x="1967" y="535"/>
                    <a:pt x="1966" y="549"/>
                  </a:cubicBezTo>
                  <a:cubicBezTo>
                    <a:pt x="1954" y="591"/>
                    <a:pt x="1952" y="603"/>
                    <a:pt x="1949" y="614"/>
                  </a:cubicBezTo>
                  <a:cubicBezTo>
                    <a:pt x="1942" y="675"/>
                    <a:pt x="1940" y="688"/>
                    <a:pt x="1945" y="690"/>
                  </a:cubicBezTo>
                  <a:cubicBezTo>
                    <a:pt x="1958" y="602"/>
                    <a:pt x="1958" y="599"/>
                    <a:pt x="1960" y="597"/>
                  </a:cubicBezTo>
                  <a:cubicBezTo>
                    <a:pt x="1981" y="535"/>
                    <a:pt x="1983" y="528"/>
                    <a:pt x="1986" y="520"/>
                  </a:cubicBezTo>
                  <a:cubicBezTo>
                    <a:pt x="2004" y="484"/>
                    <a:pt x="2011" y="470"/>
                    <a:pt x="2019" y="457"/>
                  </a:cubicBezTo>
                  <a:cubicBezTo>
                    <a:pt x="2042" y="428"/>
                    <a:pt x="2042" y="423"/>
                    <a:pt x="2045" y="420"/>
                  </a:cubicBezTo>
                  <a:cubicBezTo>
                    <a:pt x="2067" y="389"/>
                    <a:pt x="2074" y="390"/>
                    <a:pt x="2073" y="383"/>
                  </a:cubicBezTo>
                  <a:cubicBezTo>
                    <a:pt x="2108" y="350"/>
                    <a:pt x="2108" y="344"/>
                    <a:pt x="2113" y="344"/>
                  </a:cubicBezTo>
                  <a:cubicBezTo>
                    <a:pt x="2129" y="322"/>
                    <a:pt x="2132" y="319"/>
                    <a:pt x="2134" y="315"/>
                  </a:cubicBezTo>
                  <a:cubicBezTo>
                    <a:pt x="2165" y="278"/>
                    <a:pt x="2166" y="274"/>
                    <a:pt x="2169" y="272"/>
                  </a:cubicBezTo>
                  <a:cubicBezTo>
                    <a:pt x="2182" y="249"/>
                    <a:pt x="2185" y="249"/>
                    <a:pt x="2185" y="246"/>
                  </a:cubicBezTo>
                  <a:cubicBezTo>
                    <a:pt x="2164" y="302"/>
                    <a:pt x="2159" y="308"/>
                    <a:pt x="2156" y="318"/>
                  </a:cubicBezTo>
                  <a:cubicBezTo>
                    <a:pt x="2123" y="360"/>
                    <a:pt x="2123" y="366"/>
                    <a:pt x="2119" y="368"/>
                  </a:cubicBezTo>
                  <a:cubicBezTo>
                    <a:pt x="2094" y="401"/>
                    <a:pt x="2091" y="403"/>
                    <a:pt x="2089" y="407"/>
                  </a:cubicBezTo>
                  <a:cubicBezTo>
                    <a:pt x="2071" y="421"/>
                    <a:pt x="2069" y="430"/>
                    <a:pt x="2062" y="435"/>
                  </a:cubicBezTo>
                  <a:cubicBezTo>
                    <a:pt x="2047" y="458"/>
                    <a:pt x="2043" y="457"/>
                    <a:pt x="2043" y="459"/>
                  </a:cubicBezTo>
                  <a:cubicBezTo>
                    <a:pt x="2027" y="482"/>
                    <a:pt x="2022" y="489"/>
                    <a:pt x="2017" y="496"/>
                  </a:cubicBezTo>
                  <a:cubicBezTo>
                    <a:pt x="1983" y="556"/>
                    <a:pt x="1974" y="571"/>
                    <a:pt x="1969" y="590"/>
                  </a:cubicBezTo>
                  <a:cubicBezTo>
                    <a:pt x="1982" y="565"/>
                    <a:pt x="1986" y="561"/>
                    <a:pt x="1988" y="553"/>
                  </a:cubicBezTo>
                  <a:cubicBezTo>
                    <a:pt x="2015" y="517"/>
                    <a:pt x="2014" y="510"/>
                    <a:pt x="2017" y="507"/>
                  </a:cubicBezTo>
                  <a:cubicBezTo>
                    <a:pt x="2037" y="487"/>
                    <a:pt x="2037" y="481"/>
                    <a:pt x="2041" y="479"/>
                  </a:cubicBezTo>
                  <a:cubicBezTo>
                    <a:pt x="2071" y="450"/>
                    <a:pt x="2067" y="440"/>
                    <a:pt x="2073" y="440"/>
                  </a:cubicBezTo>
                  <a:cubicBezTo>
                    <a:pt x="2085" y="428"/>
                    <a:pt x="2085" y="422"/>
                    <a:pt x="2089" y="420"/>
                  </a:cubicBezTo>
                  <a:cubicBezTo>
                    <a:pt x="2127" y="381"/>
                    <a:pt x="2124" y="372"/>
                    <a:pt x="2130" y="372"/>
                  </a:cubicBezTo>
                  <a:cubicBezTo>
                    <a:pt x="2136" y="374"/>
                    <a:pt x="2127" y="381"/>
                    <a:pt x="2121" y="392"/>
                  </a:cubicBezTo>
                  <a:cubicBezTo>
                    <a:pt x="2101" y="427"/>
                    <a:pt x="2095" y="430"/>
                    <a:pt x="2093" y="435"/>
                  </a:cubicBezTo>
                  <a:cubicBezTo>
                    <a:pt x="2077" y="459"/>
                    <a:pt x="2069" y="467"/>
                    <a:pt x="2065" y="479"/>
                  </a:cubicBezTo>
                  <a:cubicBezTo>
                    <a:pt x="2038" y="506"/>
                    <a:pt x="2036" y="518"/>
                    <a:pt x="2028" y="522"/>
                  </a:cubicBezTo>
                  <a:cubicBezTo>
                    <a:pt x="2009" y="559"/>
                    <a:pt x="2003" y="567"/>
                    <a:pt x="1997" y="575"/>
                  </a:cubicBezTo>
                  <a:cubicBezTo>
                    <a:pt x="1976" y="631"/>
                    <a:pt x="1976" y="636"/>
                    <a:pt x="1973" y="638"/>
                  </a:cubicBezTo>
                  <a:cubicBezTo>
                    <a:pt x="1963" y="678"/>
                    <a:pt x="1961" y="696"/>
                    <a:pt x="1958" y="712"/>
                  </a:cubicBezTo>
                  <a:cubicBezTo>
                    <a:pt x="1951" y="755"/>
                    <a:pt x="1947" y="756"/>
                    <a:pt x="1953" y="758"/>
                  </a:cubicBezTo>
                  <a:cubicBezTo>
                    <a:pt x="1959" y="713"/>
                    <a:pt x="1965" y="700"/>
                    <a:pt x="1966" y="688"/>
                  </a:cubicBezTo>
                  <a:cubicBezTo>
                    <a:pt x="1984" y="631"/>
                    <a:pt x="1986" y="625"/>
                    <a:pt x="1986" y="618"/>
                  </a:cubicBezTo>
                  <a:cubicBezTo>
                    <a:pt x="2013" y="570"/>
                    <a:pt x="2012" y="562"/>
                    <a:pt x="2017" y="560"/>
                  </a:cubicBezTo>
                  <a:cubicBezTo>
                    <a:pt x="2035" y="525"/>
                    <a:pt x="2042" y="524"/>
                    <a:pt x="2043" y="518"/>
                  </a:cubicBezTo>
                  <a:cubicBezTo>
                    <a:pt x="2075" y="478"/>
                    <a:pt x="2075" y="473"/>
                    <a:pt x="2080" y="472"/>
                  </a:cubicBezTo>
                  <a:cubicBezTo>
                    <a:pt x="2099" y="450"/>
                    <a:pt x="2096" y="442"/>
                    <a:pt x="2102" y="442"/>
                  </a:cubicBezTo>
                  <a:cubicBezTo>
                    <a:pt x="2131" y="393"/>
                    <a:pt x="2136" y="387"/>
                    <a:pt x="2141" y="381"/>
                  </a:cubicBezTo>
                  <a:cubicBezTo>
                    <a:pt x="2171" y="332"/>
                    <a:pt x="2172" y="321"/>
                    <a:pt x="2178" y="315"/>
                  </a:cubicBezTo>
                  <a:cubicBezTo>
                    <a:pt x="2161" y="360"/>
                    <a:pt x="2157" y="362"/>
                    <a:pt x="2154" y="365"/>
                  </a:cubicBezTo>
                  <a:cubicBezTo>
                    <a:pt x="2123" y="421"/>
                    <a:pt x="2122" y="432"/>
                    <a:pt x="2115" y="437"/>
                  </a:cubicBezTo>
                  <a:cubicBezTo>
                    <a:pt x="2084" y="494"/>
                    <a:pt x="2076" y="498"/>
                    <a:pt x="2073" y="507"/>
                  </a:cubicBezTo>
                  <a:cubicBezTo>
                    <a:pt x="2047" y="542"/>
                    <a:pt x="2046" y="548"/>
                    <a:pt x="2043" y="551"/>
                  </a:cubicBezTo>
                  <a:cubicBezTo>
                    <a:pt x="2031" y="563"/>
                    <a:pt x="2030" y="568"/>
                    <a:pt x="2028" y="573"/>
                  </a:cubicBezTo>
                  <a:cubicBezTo>
                    <a:pt x="2008" y="615"/>
                    <a:pt x="1998" y="630"/>
                    <a:pt x="1995" y="651"/>
                  </a:cubicBezTo>
                  <a:cubicBezTo>
                    <a:pt x="1984" y="690"/>
                    <a:pt x="1981" y="699"/>
                    <a:pt x="1980" y="710"/>
                  </a:cubicBezTo>
                  <a:cubicBezTo>
                    <a:pt x="1983" y="745"/>
                    <a:pt x="1979" y="735"/>
                    <a:pt x="1984" y="734"/>
                  </a:cubicBezTo>
                  <a:cubicBezTo>
                    <a:pt x="1989" y="685"/>
                    <a:pt x="1996" y="669"/>
                    <a:pt x="1999" y="649"/>
                  </a:cubicBezTo>
                  <a:cubicBezTo>
                    <a:pt x="2020" y="611"/>
                    <a:pt x="2017" y="602"/>
                    <a:pt x="2021" y="601"/>
                  </a:cubicBezTo>
                  <a:cubicBezTo>
                    <a:pt x="2035" y="568"/>
                    <a:pt x="2045" y="565"/>
                    <a:pt x="2047" y="555"/>
                  </a:cubicBezTo>
                  <a:cubicBezTo>
                    <a:pt x="2071" y="521"/>
                    <a:pt x="2075" y="519"/>
                    <a:pt x="2078" y="516"/>
                  </a:cubicBezTo>
                  <a:cubicBezTo>
                    <a:pt x="2098" y="490"/>
                    <a:pt x="2097" y="486"/>
                    <a:pt x="2099" y="485"/>
                  </a:cubicBezTo>
                  <a:cubicBezTo>
                    <a:pt x="2124" y="444"/>
                    <a:pt x="2125" y="433"/>
                    <a:pt x="2132" y="429"/>
                  </a:cubicBezTo>
                  <a:cubicBezTo>
                    <a:pt x="2158" y="388"/>
                    <a:pt x="2156" y="392"/>
                    <a:pt x="2154" y="396"/>
                  </a:cubicBezTo>
                  <a:cubicBezTo>
                    <a:pt x="2145" y="424"/>
                    <a:pt x="2141" y="431"/>
                    <a:pt x="2141" y="440"/>
                  </a:cubicBezTo>
                  <a:cubicBezTo>
                    <a:pt x="2112" y="478"/>
                    <a:pt x="2107" y="490"/>
                    <a:pt x="2097" y="498"/>
                  </a:cubicBezTo>
                  <a:cubicBezTo>
                    <a:pt x="2076" y="536"/>
                    <a:pt x="2071" y="540"/>
                    <a:pt x="2069" y="546"/>
                  </a:cubicBezTo>
                  <a:cubicBezTo>
                    <a:pt x="2057" y="564"/>
                    <a:pt x="2059" y="570"/>
                    <a:pt x="2056" y="570"/>
                  </a:cubicBezTo>
                  <a:cubicBezTo>
                    <a:pt x="2039" y="601"/>
                    <a:pt x="2037" y="608"/>
                    <a:pt x="2034" y="614"/>
                  </a:cubicBezTo>
                  <a:cubicBezTo>
                    <a:pt x="2017" y="657"/>
                    <a:pt x="2011" y="686"/>
                    <a:pt x="2008" y="717"/>
                  </a:cubicBezTo>
                  <a:cubicBezTo>
                    <a:pt x="2015" y="730"/>
                    <a:pt x="2011" y="714"/>
                    <a:pt x="2017" y="697"/>
                  </a:cubicBezTo>
                  <a:cubicBezTo>
                    <a:pt x="2050" y="594"/>
                    <a:pt x="2055" y="594"/>
                    <a:pt x="2056" y="590"/>
                  </a:cubicBezTo>
                  <a:cubicBezTo>
                    <a:pt x="2078" y="556"/>
                    <a:pt x="2076" y="547"/>
                    <a:pt x="2082" y="546"/>
                  </a:cubicBezTo>
                  <a:cubicBezTo>
                    <a:pt x="2114" y="493"/>
                    <a:pt x="2116" y="491"/>
                    <a:pt x="2117" y="488"/>
                  </a:cubicBezTo>
                  <a:cubicBezTo>
                    <a:pt x="2120" y="498"/>
                    <a:pt x="2112" y="508"/>
                    <a:pt x="2108" y="522"/>
                  </a:cubicBezTo>
                  <a:cubicBezTo>
                    <a:pt x="2079" y="576"/>
                    <a:pt x="2079" y="578"/>
                    <a:pt x="2078" y="581"/>
                  </a:cubicBezTo>
                  <a:cubicBezTo>
                    <a:pt x="2065" y="601"/>
                    <a:pt x="2065" y="608"/>
                    <a:pt x="2060" y="614"/>
                  </a:cubicBezTo>
                  <a:cubicBezTo>
                    <a:pt x="2049" y="667"/>
                    <a:pt x="2051" y="663"/>
                    <a:pt x="2052" y="658"/>
                  </a:cubicBezTo>
                  <a:cubicBezTo>
                    <a:pt x="2088" y="586"/>
                    <a:pt x="2085" y="575"/>
                    <a:pt x="2091" y="573"/>
                  </a:cubicBezTo>
                  <a:cubicBezTo>
                    <a:pt x="2122" y="520"/>
                    <a:pt x="2121" y="511"/>
                    <a:pt x="2126" y="507"/>
                  </a:cubicBezTo>
                  <a:cubicBezTo>
                    <a:pt x="2136" y="479"/>
                    <a:pt x="2141" y="472"/>
                    <a:pt x="2137" y="472"/>
                  </a:cubicBezTo>
                  <a:cubicBezTo>
                    <a:pt x="2127" y="519"/>
                    <a:pt x="2129" y="575"/>
                    <a:pt x="2117" y="616"/>
                  </a:cubicBezTo>
                  <a:cubicBezTo>
                    <a:pt x="2092" y="752"/>
                    <a:pt x="2090" y="760"/>
                    <a:pt x="2089" y="767"/>
                  </a:cubicBezTo>
                  <a:cubicBezTo>
                    <a:pt x="2097" y="764"/>
                    <a:pt x="2102" y="734"/>
                    <a:pt x="2110" y="708"/>
                  </a:cubicBezTo>
                  <a:cubicBezTo>
                    <a:pt x="2137" y="549"/>
                    <a:pt x="2136" y="541"/>
                    <a:pt x="2139" y="536"/>
                  </a:cubicBezTo>
                  <a:cubicBezTo>
                    <a:pt x="2144" y="513"/>
                    <a:pt x="2144" y="515"/>
                    <a:pt x="2145" y="507"/>
                  </a:cubicBezTo>
                  <a:cubicBezTo>
                    <a:pt x="2155" y="467"/>
                    <a:pt x="2151" y="456"/>
                    <a:pt x="2156" y="455"/>
                  </a:cubicBezTo>
                  <a:cubicBezTo>
                    <a:pt x="2158" y="481"/>
                    <a:pt x="2153" y="480"/>
                    <a:pt x="2154" y="485"/>
                  </a:cubicBezTo>
                  <a:cubicBezTo>
                    <a:pt x="2155" y="552"/>
                    <a:pt x="2154" y="561"/>
                    <a:pt x="2156" y="573"/>
                  </a:cubicBezTo>
                  <a:cubicBezTo>
                    <a:pt x="2132" y="695"/>
                    <a:pt x="2136" y="704"/>
                    <a:pt x="2134" y="708"/>
                  </a:cubicBezTo>
                  <a:cubicBezTo>
                    <a:pt x="2116" y="773"/>
                    <a:pt x="2116" y="781"/>
                    <a:pt x="2115" y="788"/>
                  </a:cubicBezTo>
                  <a:cubicBezTo>
                    <a:pt x="2119" y="795"/>
                    <a:pt x="2121" y="776"/>
                    <a:pt x="2128" y="762"/>
                  </a:cubicBezTo>
                  <a:cubicBezTo>
                    <a:pt x="2136" y="732"/>
                    <a:pt x="2132" y="723"/>
                    <a:pt x="2137" y="723"/>
                  </a:cubicBezTo>
                  <a:cubicBezTo>
                    <a:pt x="2151" y="641"/>
                    <a:pt x="2156" y="626"/>
                    <a:pt x="2161" y="610"/>
                  </a:cubicBezTo>
                  <a:cubicBezTo>
                    <a:pt x="2165" y="541"/>
                    <a:pt x="2162" y="517"/>
                    <a:pt x="2163" y="474"/>
                  </a:cubicBezTo>
                  <a:cubicBezTo>
                    <a:pt x="2164" y="421"/>
                    <a:pt x="2169" y="422"/>
                    <a:pt x="2167" y="416"/>
                  </a:cubicBezTo>
                  <a:cubicBezTo>
                    <a:pt x="2170" y="395"/>
                    <a:pt x="2167" y="393"/>
                    <a:pt x="2167" y="394"/>
                  </a:cubicBezTo>
                  <a:cubicBezTo>
                    <a:pt x="2176" y="375"/>
                    <a:pt x="2179" y="390"/>
                    <a:pt x="2178" y="407"/>
                  </a:cubicBezTo>
                  <a:cubicBezTo>
                    <a:pt x="2180" y="484"/>
                    <a:pt x="2182" y="494"/>
                    <a:pt x="2178" y="498"/>
                  </a:cubicBezTo>
                  <a:cubicBezTo>
                    <a:pt x="2181" y="536"/>
                    <a:pt x="2178" y="556"/>
                    <a:pt x="2182" y="568"/>
                  </a:cubicBezTo>
                  <a:cubicBezTo>
                    <a:pt x="2180" y="639"/>
                    <a:pt x="2174" y="653"/>
                    <a:pt x="2176" y="673"/>
                  </a:cubicBezTo>
                  <a:cubicBezTo>
                    <a:pt x="2173" y="708"/>
                    <a:pt x="2179" y="696"/>
                    <a:pt x="2178" y="677"/>
                  </a:cubicBezTo>
                  <a:cubicBezTo>
                    <a:pt x="2185" y="654"/>
                    <a:pt x="2181" y="646"/>
                    <a:pt x="2182" y="642"/>
                  </a:cubicBezTo>
                  <a:cubicBezTo>
                    <a:pt x="2188" y="565"/>
                    <a:pt x="2189" y="548"/>
                    <a:pt x="2189" y="531"/>
                  </a:cubicBezTo>
                  <a:cubicBezTo>
                    <a:pt x="2189" y="476"/>
                    <a:pt x="2188" y="474"/>
                    <a:pt x="2187" y="472"/>
                  </a:cubicBezTo>
                  <a:cubicBezTo>
                    <a:pt x="2187" y="439"/>
                    <a:pt x="2183" y="438"/>
                    <a:pt x="2185" y="431"/>
                  </a:cubicBezTo>
                  <a:cubicBezTo>
                    <a:pt x="2185" y="410"/>
                    <a:pt x="2184" y="405"/>
                    <a:pt x="2187" y="405"/>
                  </a:cubicBezTo>
                  <a:cubicBezTo>
                    <a:pt x="2190" y="420"/>
                    <a:pt x="2193" y="424"/>
                    <a:pt x="2193" y="431"/>
                  </a:cubicBezTo>
                  <a:cubicBezTo>
                    <a:pt x="2201" y="578"/>
                    <a:pt x="2206" y="577"/>
                    <a:pt x="2204" y="584"/>
                  </a:cubicBezTo>
                  <a:cubicBezTo>
                    <a:pt x="2202" y="676"/>
                    <a:pt x="2203" y="682"/>
                    <a:pt x="2202" y="699"/>
                  </a:cubicBezTo>
                  <a:cubicBezTo>
                    <a:pt x="2198" y="726"/>
                    <a:pt x="2202" y="720"/>
                    <a:pt x="2204" y="712"/>
                  </a:cubicBezTo>
                  <a:cubicBezTo>
                    <a:pt x="2211" y="627"/>
                    <a:pt x="2211" y="627"/>
                    <a:pt x="2211" y="627"/>
                  </a:cubicBezTo>
                  <a:cubicBezTo>
                    <a:pt x="2210" y="568"/>
                    <a:pt x="2211" y="566"/>
                    <a:pt x="2208" y="555"/>
                  </a:cubicBezTo>
                  <a:cubicBezTo>
                    <a:pt x="2198" y="402"/>
                    <a:pt x="2196" y="388"/>
                    <a:pt x="2195" y="368"/>
                  </a:cubicBezTo>
                  <a:cubicBezTo>
                    <a:pt x="2195" y="317"/>
                    <a:pt x="2191" y="312"/>
                    <a:pt x="2198" y="311"/>
                  </a:cubicBezTo>
                  <a:cubicBezTo>
                    <a:pt x="2209" y="405"/>
                    <a:pt x="2214" y="407"/>
                    <a:pt x="2213" y="416"/>
                  </a:cubicBezTo>
                  <a:cubicBezTo>
                    <a:pt x="2224" y="566"/>
                    <a:pt x="2224" y="585"/>
                    <a:pt x="2224" y="601"/>
                  </a:cubicBezTo>
                  <a:cubicBezTo>
                    <a:pt x="2221" y="620"/>
                    <a:pt x="2224" y="621"/>
                    <a:pt x="2224" y="621"/>
                  </a:cubicBezTo>
                  <a:cubicBezTo>
                    <a:pt x="2222" y="654"/>
                    <a:pt x="2227" y="654"/>
                    <a:pt x="2226" y="647"/>
                  </a:cubicBezTo>
                  <a:cubicBezTo>
                    <a:pt x="2226" y="608"/>
                    <a:pt x="2235" y="602"/>
                    <a:pt x="2228" y="599"/>
                  </a:cubicBezTo>
                  <a:cubicBezTo>
                    <a:pt x="2216" y="397"/>
                    <a:pt x="2219" y="390"/>
                    <a:pt x="2217" y="385"/>
                  </a:cubicBezTo>
                  <a:cubicBezTo>
                    <a:pt x="2206" y="298"/>
                    <a:pt x="2206" y="298"/>
                    <a:pt x="2206" y="298"/>
                  </a:cubicBezTo>
                  <a:cubicBezTo>
                    <a:pt x="2209" y="233"/>
                    <a:pt x="2210" y="229"/>
                    <a:pt x="2213" y="226"/>
                  </a:cubicBezTo>
                  <a:cubicBezTo>
                    <a:pt x="2221" y="273"/>
                    <a:pt x="2220" y="280"/>
                    <a:pt x="2224" y="283"/>
                  </a:cubicBezTo>
                  <a:cubicBezTo>
                    <a:pt x="2231" y="331"/>
                    <a:pt x="2238" y="346"/>
                    <a:pt x="2241" y="365"/>
                  </a:cubicBezTo>
                  <a:cubicBezTo>
                    <a:pt x="2260" y="435"/>
                    <a:pt x="2256" y="445"/>
                    <a:pt x="2261" y="446"/>
                  </a:cubicBezTo>
                  <a:cubicBezTo>
                    <a:pt x="2270" y="590"/>
                    <a:pt x="2270" y="590"/>
                    <a:pt x="2270" y="590"/>
                  </a:cubicBezTo>
                  <a:cubicBezTo>
                    <a:pt x="2270" y="618"/>
                    <a:pt x="2273" y="615"/>
                    <a:pt x="2274" y="610"/>
                  </a:cubicBezTo>
                  <a:cubicBezTo>
                    <a:pt x="2274" y="557"/>
                    <a:pt x="2273" y="554"/>
                    <a:pt x="2274" y="549"/>
                  </a:cubicBezTo>
                  <a:cubicBezTo>
                    <a:pt x="2268" y="469"/>
                    <a:pt x="2271" y="456"/>
                    <a:pt x="2267" y="448"/>
                  </a:cubicBezTo>
                  <a:cubicBezTo>
                    <a:pt x="2258" y="404"/>
                    <a:pt x="2259" y="397"/>
                    <a:pt x="2259" y="392"/>
                  </a:cubicBezTo>
                  <a:cubicBezTo>
                    <a:pt x="2248" y="345"/>
                    <a:pt x="2241" y="330"/>
                    <a:pt x="2239" y="309"/>
                  </a:cubicBezTo>
                  <a:cubicBezTo>
                    <a:pt x="2222" y="224"/>
                    <a:pt x="2222" y="224"/>
                    <a:pt x="2222" y="224"/>
                  </a:cubicBezTo>
                  <a:cubicBezTo>
                    <a:pt x="2251" y="334"/>
                    <a:pt x="2261" y="357"/>
                    <a:pt x="2267" y="383"/>
                  </a:cubicBezTo>
                  <a:cubicBezTo>
                    <a:pt x="2291" y="481"/>
                    <a:pt x="2283" y="496"/>
                    <a:pt x="2289" y="496"/>
                  </a:cubicBezTo>
                  <a:cubicBezTo>
                    <a:pt x="2287" y="419"/>
                    <a:pt x="2280" y="404"/>
                    <a:pt x="2278" y="383"/>
                  </a:cubicBezTo>
                  <a:cubicBezTo>
                    <a:pt x="2270" y="353"/>
                    <a:pt x="2266" y="344"/>
                    <a:pt x="2263" y="335"/>
                  </a:cubicBezTo>
                  <a:cubicBezTo>
                    <a:pt x="2256" y="313"/>
                    <a:pt x="2256" y="307"/>
                    <a:pt x="2259" y="307"/>
                  </a:cubicBezTo>
                  <a:cubicBezTo>
                    <a:pt x="2278" y="358"/>
                    <a:pt x="2280" y="360"/>
                    <a:pt x="2283" y="361"/>
                  </a:cubicBezTo>
                  <a:cubicBezTo>
                    <a:pt x="2293" y="392"/>
                    <a:pt x="2296" y="396"/>
                    <a:pt x="2298" y="403"/>
                  </a:cubicBezTo>
                  <a:cubicBezTo>
                    <a:pt x="2325" y="478"/>
                    <a:pt x="2328" y="488"/>
                    <a:pt x="2331" y="498"/>
                  </a:cubicBezTo>
                  <a:cubicBezTo>
                    <a:pt x="2338" y="508"/>
                    <a:pt x="2334" y="491"/>
                    <a:pt x="2331" y="472"/>
                  </a:cubicBezTo>
                  <a:cubicBezTo>
                    <a:pt x="2311" y="413"/>
                    <a:pt x="2307" y="406"/>
                    <a:pt x="2304" y="398"/>
                  </a:cubicBezTo>
                  <a:cubicBezTo>
                    <a:pt x="2290" y="367"/>
                    <a:pt x="2289" y="357"/>
                    <a:pt x="2285" y="350"/>
                  </a:cubicBezTo>
                  <a:cubicBezTo>
                    <a:pt x="2267" y="309"/>
                    <a:pt x="2268" y="300"/>
                    <a:pt x="2263" y="298"/>
                  </a:cubicBezTo>
                  <a:cubicBezTo>
                    <a:pt x="2256" y="266"/>
                    <a:pt x="2251" y="256"/>
                    <a:pt x="2248" y="243"/>
                  </a:cubicBezTo>
                  <a:cubicBezTo>
                    <a:pt x="2239" y="223"/>
                    <a:pt x="2242" y="212"/>
                    <a:pt x="2237" y="208"/>
                  </a:cubicBezTo>
                  <a:cubicBezTo>
                    <a:pt x="2234" y="166"/>
                    <a:pt x="2230" y="158"/>
                    <a:pt x="2235" y="158"/>
                  </a:cubicBezTo>
                  <a:cubicBezTo>
                    <a:pt x="2239" y="170"/>
                    <a:pt x="2243" y="172"/>
                    <a:pt x="2241" y="180"/>
                  </a:cubicBezTo>
                  <a:cubicBezTo>
                    <a:pt x="2249" y="202"/>
                    <a:pt x="2251" y="207"/>
                    <a:pt x="2252" y="213"/>
                  </a:cubicBezTo>
                  <a:cubicBezTo>
                    <a:pt x="2275" y="265"/>
                    <a:pt x="2275" y="274"/>
                    <a:pt x="2280" y="276"/>
                  </a:cubicBezTo>
                  <a:cubicBezTo>
                    <a:pt x="2308" y="328"/>
                    <a:pt x="2303" y="329"/>
                    <a:pt x="2309" y="335"/>
                  </a:cubicBezTo>
                  <a:cubicBezTo>
                    <a:pt x="2332" y="387"/>
                    <a:pt x="2333" y="394"/>
                    <a:pt x="2335" y="400"/>
                  </a:cubicBezTo>
                  <a:cubicBezTo>
                    <a:pt x="2347" y="416"/>
                    <a:pt x="2340" y="405"/>
                    <a:pt x="2337" y="389"/>
                  </a:cubicBezTo>
                  <a:cubicBezTo>
                    <a:pt x="2316" y="338"/>
                    <a:pt x="2316" y="332"/>
                    <a:pt x="2313" y="331"/>
                  </a:cubicBezTo>
                  <a:cubicBezTo>
                    <a:pt x="2290" y="282"/>
                    <a:pt x="2286" y="276"/>
                    <a:pt x="2285" y="267"/>
                  </a:cubicBezTo>
                  <a:cubicBezTo>
                    <a:pt x="2250" y="182"/>
                    <a:pt x="2253" y="175"/>
                    <a:pt x="2250" y="174"/>
                  </a:cubicBezTo>
                  <a:cubicBezTo>
                    <a:pt x="2239" y="89"/>
                    <a:pt x="2239" y="89"/>
                    <a:pt x="2239" y="89"/>
                  </a:cubicBezTo>
                  <a:cubicBezTo>
                    <a:pt x="2242" y="83"/>
                    <a:pt x="2245" y="92"/>
                    <a:pt x="2248" y="102"/>
                  </a:cubicBezTo>
                  <a:cubicBezTo>
                    <a:pt x="2260" y="158"/>
                    <a:pt x="2256" y="162"/>
                    <a:pt x="2259" y="169"/>
                  </a:cubicBezTo>
                  <a:cubicBezTo>
                    <a:pt x="2276" y="216"/>
                    <a:pt x="2279" y="222"/>
                    <a:pt x="2283" y="228"/>
                  </a:cubicBezTo>
                  <a:cubicBezTo>
                    <a:pt x="2307" y="276"/>
                    <a:pt x="2309" y="280"/>
                    <a:pt x="2311" y="283"/>
                  </a:cubicBezTo>
                  <a:cubicBezTo>
                    <a:pt x="2328" y="325"/>
                    <a:pt x="2338" y="319"/>
                    <a:pt x="2335" y="326"/>
                  </a:cubicBezTo>
                  <a:cubicBezTo>
                    <a:pt x="2367" y="382"/>
                    <a:pt x="2372" y="395"/>
                    <a:pt x="2379" y="407"/>
                  </a:cubicBezTo>
                  <a:cubicBezTo>
                    <a:pt x="2390" y="433"/>
                    <a:pt x="2389" y="444"/>
                    <a:pt x="2396" y="446"/>
                  </a:cubicBezTo>
                  <a:cubicBezTo>
                    <a:pt x="2383" y="398"/>
                    <a:pt x="2378" y="394"/>
                    <a:pt x="2376" y="387"/>
                  </a:cubicBezTo>
                  <a:cubicBezTo>
                    <a:pt x="2366" y="361"/>
                    <a:pt x="2362" y="356"/>
                    <a:pt x="2359" y="350"/>
                  </a:cubicBezTo>
                  <a:cubicBezTo>
                    <a:pt x="2339" y="309"/>
                    <a:pt x="2332" y="306"/>
                    <a:pt x="2331" y="298"/>
                  </a:cubicBezTo>
                  <a:cubicBezTo>
                    <a:pt x="2307" y="252"/>
                    <a:pt x="2301" y="254"/>
                    <a:pt x="2302" y="248"/>
                  </a:cubicBezTo>
                  <a:cubicBezTo>
                    <a:pt x="2283" y="204"/>
                    <a:pt x="2278" y="200"/>
                    <a:pt x="2278" y="191"/>
                  </a:cubicBezTo>
                  <a:cubicBezTo>
                    <a:pt x="2267" y="166"/>
                    <a:pt x="2267" y="157"/>
                    <a:pt x="2263" y="152"/>
                  </a:cubicBezTo>
                  <a:cubicBezTo>
                    <a:pt x="2251" y="76"/>
                    <a:pt x="2255" y="67"/>
                    <a:pt x="2250" y="67"/>
                  </a:cubicBezTo>
                  <a:cubicBezTo>
                    <a:pt x="2257" y="67"/>
                    <a:pt x="2254" y="69"/>
                    <a:pt x="2254" y="69"/>
                  </a:cubicBezTo>
                  <a:cubicBezTo>
                    <a:pt x="2268" y="115"/>
                    <a:pt x="2274" y="129"/>
                    <a:pt x="2276" y="147"/>
                  </a:cubicBezTo>
                  <a:cubicBezTo>
                    <a:pt x="2288" y="177"/>
                    <a:pt x="2296" y="180"/>
                    <a:pt x="2296" y="191"/>
                  </a:cubicBezTo>
                  <a:cubicBezTo>
                    <a:pt x="2319" y="237"/>
                    <a:pt x="2320" y="240"/>
                    <a:pt x="2320" y="246"/>
                  </a:cubicBezTo>
                  <a:cubicBezTo>
                    <a:pt x="2346" y="278"/>
                    <a:pt x="2348" y="286"/>
                    <a:pt x="2352" y="291"/>
                  </a:cubicBezTo>
                  <a:cubicBezTo>
                    <a:pt x="2366" y="302"/>
                    <a:pt x="2361" y="300"/>
                    <a:pt x="2359" y="294"/>
                  </a:cubicBezTo>
                  <a:cubicBezTo>
                    <a:pt x="2344" y="265"/>
                    <a:pt x="2334" y="258"/>
                    <a:pt x="2331" y="243"/>
                  </a:cubicBezTo>
                  <a:cubicBezTo>
                    <a:pt x="2314" y="218"/>
                    <a:pt x="2317" y="211"/>
                    <a:pt x="2313" y="211"/>
                  </a:cubicBezTo>
                  <a:cubicBezTo>
                    <a:pt x="2288" y="150"/>
                    <a:pt x="2278" y="125"/>
                    <a:pt x="2274" y="95"/>
                  </a:cubicBezTo>
                  <a:cubicBezTo>
                    <a:pt x="2262" y="50"/>
                    <a:pt x="2253" y="44"/>
                    <a:pt x="2259" y="38"/>
                  </a:cubicBezTo>
                  <a:cubicBezTo>
                    <a:pt x="2274" y="70"/>
                    <a:pt x="2276" y="86"/>
                    <a:pt x="2280" y="99"/>
                  </a:cubicBezTo>
                  <a:cubicBezTo>
                    <a:pt x="2305" y="148"/>
                    <a:pt x="2303" y="167"/>
                    <a:pt x="2313" y="176"/>
                  </a:cubicBezTo>
                  <a:cubicBezTo>
                    <a:pt x="2338" y="219"/>
                    <a:pt x="2340" y="227"/>
                    <a:pt x="2344" y="235"/>
                  </a:cubicBezTo>
                  <a:cubicBezTo>
                    <a:pt x="2359" y="266"/>
                    <a:pt x="2368" y="271"/>
                    <a:pt x="2370" y="283"/>
                  </a:cubicBezTo>
                  <a:cubicBezTo>
                    <a:pt x="2380" y="300"/>
                    <a:pt x="2380" y="307"/>
                    <a:pt x="2385" y="309"/>
                  </a:cubicBezTo>
                  <a:cubicBezTo>
                    <a:pt x="2400" y="342"/>
                    <a:pt x="2399" y="349"/>
                    <a:pt x="2405" y="350"/>
                  </a:cubicBezTo>
                  <a:cubicBezTo>
                    <a:pt x="2393" y="318"/>
                    <a:pt x="2393" y="308"/>
                    <a:pt x="2387" y="304"/>
                  </a:cubicBezTo>
                  <a:cubicBezTo>
                    <a:pt x="2374" y="271"/>
                    <a:pt x="2365" y="260"/>
                    <a:pt x="2361" y="246"/>
                  </a:cubicBezTo>
                  <a:cubicBezTo>
                    <a:pt x="2339" y="201"/>
                    <a:pt x="2331" y="200"/>
                    <a:pt x="2331" y="191"/>
                  </a:cubicBezTo>
                  <a:cubicBezTo>
                    <a:pt x="2314" y="161"/>
                    <a:pt x="2314" y="156"/>
                    <a:pt x="2311" y="154"/>
                  </a:cubicBezTo>
                  <a:cubicBezTo>
                    <a:pt x="2283" y="77"/>
                    <a:pt x="2279" y="62"/>
                    <a:pt x="2272" y="49"/>
                  </a:cubicBezTo>
                  <a:cubicBezTo>
                    <a:pt x="2263" y="8"/>
                    <a:pt x="2262" y="4"/>
                    <a:pt x="2261" y="0"/>
                  </a:cubicBezTo>
                  <a:cubicBezTo>
                    <a:pt x="2237" y="26"/>
                    <a:pt x="2228" y="31"/>
                    <a:pt x="2230" y="36"/>
                  </a:cubicBezTo>
                  <a:cubicBezTo>
                    <a:pt x="2215" y="56"/>
                    <a:pt x="2214" y="58"/>
                    <a:pt x="2213" y="60"/>
                  </a:cubicBezTo>
                  <a:cubicBezTo>
                    <a:pt x="2198" y="81"/>
                    <a:pt x="2200" y="87"/>
                    <a:pt x="2198" y="89"/>
                  </a:cubicBezTo>
                  <a:cubicBezTo>
                    <a:pt x="2171" y="128"/>
                    <a:pt x="2162" y="138"/>
                    <a:pt x="2154" y="150"/>
                  </a:cubicBezTo>
                  <a:cubicBezTo>
                    <a:pt x="2136" y="169"/>
                    <a:pt x="2134" y="170"/>
                    <a:pt x="2134" y="174"/>
                  </a:cubicBezTo>
                  <a:cubicBezTo>
                    <a:pt x="2115" y="188"/>
                    <a:pt x="2117" y="195"/>
                    <a:pt x="2110" y="193"/>
                  </a:cubicBezTo>
                  <a:cubicBezTo>
                    <a:pt x="2094" y="217"/>
                    <a:pt x="2084" y="217"/>
                    <a:pt x="2082" y="224"/>
                  </a:cubicBezTo>
                  <a:cubicBezTo>
                    <a:pt x="2041" y="255"/>
                    <a:pt x="2044" y="266"/>
                    <a:pt x="2036" y="265"/>
                  </a:cubicBezTo>
                  <a:cubicBezTo>
                    <a:pt x="2014" y="293"/>
                    <a:pt x="2007" y="294"/>
                    <a:pt x="2004" y="298"/>
                  </a:cubicBezTo>
                  <a:cubicBezTo>
                    <a:pt x="1966" y="340"/>
                    <a:pt x="1961" y="350"/>
                    <a:pt x="1953" y="357"/>
                  </a:cubicBezTo>
                  <a:cubicBezTo>
                    <a:pt x="1931" y="393"/>
                    <a:pt x="1929" y="394"/>
                    <a:pt x="1929" y="398"/>
                  </a:cubicBezTo>
                  <a:cubicBezTo>
                    <a:pt x="1915" y="411"/>
                    <a:pt x="1919" y="423"/>
                    <a:pt x="1914" y="427"/>
                  </a:cubicBezTo>
                  <a:cubicBezTo>
                    <a:pt x="1891" y="465"/>
                    <a:pt x="1885" y="467"/>
                    <a:pt x="1884" y="474"/>
                  </a:cubicBezTo>
                  <a:cubicBezTo>
                    <a:pt x="1863" y="515"/>
                    <a:pt x="1863" y="524"/>
                    <a:pt x="1862" y="531"/>
                  </a:cubicBez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60" y="361"/>
                    <a:pt x="1960" y="359"/>
                    <a:pt x="1962" y="359"/>
                  </a:cubicBezTo>
                  <a:cubicBezTo>
                    <a:pt x="1986" y="332"/>
                    <a:pt x="1983" y="324"/>
                    <a:pt x="1990" y="326"/>
                  </a:cubicBezTo>
                  <a:cubicBezTo>
                    <a:pt x="2018" y="297"/>
                    <a:pt x="2025" y="294"/>
                    <a:pt x="2028" y="287"/>
                  </a:cubicBezTo>
                  <a:cubicBezTo>
                    <a:pt x="2057" y="259"/>
                    <a:pt x="2065" y="253"/>
                    <a:pt x="2069" y="243"/>
                  </a:cubicBezTo>
                  <a:cubicBezTo>
                    <a:pt x="2089" y="229"/>
                    <a:pt x="2091" y="223"/>
                    <a:pt x="2095" y="219"/>
                  </a:cubicBezTo>
                  <a:cubicBezTo>
                    <a:pt x="2122" y="195"/>
                    <a:pt x="2125" y="194"/>
                    <a:pt x="2128" y="191"/>
                  </a:cubicBezTo>
                  <a:cubicBezTo>
                    <a:pt x="2158" y="150"/>
                    <a:pt x="2172" y="150"/>
                    <a:pt x="2171" y="137"/>
                  </a:cubicBezTo>
                  <a:cubicBezTo>
                    <a:pt x="2214" y="85"/>
                    <a:pt x="2219" y="63"/>
                    <a:pt x="2232" y="49"/>
                  </a:cubicBezTo>
                  <a:cubicBezTo>
                    <a:pt x="2223" y="76"/>
                    <a:pt x="2223" y="85"/>
                    <a:pt x="2217" y="86"/>
                  </a:cubicBezTo>
                  <a:cubicBezTo>
                    <a:pt x="2188" y="142"/>
                    <a:pt x="2188" y="148"/>
                    <a:pt x="2185" y="150"/>
                  </a:cubicBezTo>
                  <a:cubicBezTo>
                    <a:pt x="2156" y="180"/>
                    <a:pt x="2157" y="192"/>
                    <a:pt x="2150" y="195"/>
                  </a:cubicBezTo>
                  <a:cubicBezTo>
                    <a:pt x="2129" y="217"/>
                    <a:pt x="2128" y="226"/>
                    <a:pt x="2119" y="228"/>
                  </a:cubicBezTo>
                  <a:cubicBezTo>
                    <a:pt x="2083" y="268"/>
                    <a:pt x="2080" y="275"/>
                    <a:pt x="2073" y="278"/>
                  </a:cubicBezTo>
                  <a:cubicBezTo>
                    <a:pt x="2055" y="295"/>
                    <a:pt x="2054" y="297"/>
                    <a:pt x="2052" y="298"/>
                  </a:cubicBezTo>
                  <a:cubicBezTo>
                    <a:pt x="2027" y="319"/>
                    <a:pt x="2016" y="328"/>
                    <a:pt x="2004" y="337"/>
                  </a:cubicBezTo>
                  <a:cubicBezTo>
                    <a:pt x="1958" y="377"/>
                    <a:pt x="1956" y="381"/>
                    <a:pt x="1953" y="383"/>
                  </a:cubicBezTo>
                  <a:cubicBezTo>
                    <a:pt x="1937" y="401"/>
                    <a:pt x="1934" y="402"/>
                    <a:pt x="1934" y="405"/>
                  </a:cubicBezTo>
                  <a:close/>
                  <a:moveTo>
                    <a:pt x="26" y="1668"/>
                  </a:moveTo>
                  <a:cubicBezTo>
                    <a:pt x="28" y="1662"/>
                    <a:pt x="33" y="1659"/>
                    <a:pt x="33" y="1652"/>
                  </a:cubicBezTo>
                  <a:cubicBezTo>
                    <a:pt x="46" y="1613"/>
                    <a:pt x="53" y="1613"/>
                    <a:pt x="52" y="1605"/>
                  </a:cubicBezTo>
                  <a:cubicBezTo>
                    <a:pt x="74" y="1552"/>
                    <a:pt x="74" y="1545"/>
                    <a:pt x="76" y="1540"/>
                  </a:cubicBezTo>
                  <a:cubicBezTo>
                    <a:pt x="83" y="1465"/>
                    <a:pt x="85" y="1463"/>
                    <a:pt x="85" y="1447"/>
                  </a:cubicBezTo>
                  <a:cubicBezTo>
                    <a:pt x="81" y="1401"/>
                    <a:pt x="79" y="1389"/>
                    <a:pt x="78" y="1378"/>
                  </a:cubicBezTo>
                  <a:cubicBezTo>
                    <a:pt x="68" y="1370"/>
                    <a:pt x="74" y="1384"/>
                    <a:pt x="77" y="1402"/>
                  </a:cubicBezTo>
                  <a:cubicBezTo>
                    <a:pt x="81" y="1490"/>
                    <a:pt x="72" y="1495"/>
                    <a:pt x="76" y="1505"/>
                  </a:cubicBezTo>
                  <a:cubicBezTo>
                    <a:pt x="71" y="1530"/>
                    <a:pt x="71" y="1533"/>
                    <a:pt x="69" y="1536"/>
                  </a:cubicBezTo>
                  <a:cubicBezTo>
                    <a:pt x="53" y="1576"/>
                    <a:pt x="50" y="1591"/>
                    <a:pt x="45" y="1603"/>
                  </a:cubicBezTo>
                  <a:cubicBezTo>
                    <a:pt x="26" y="1644"/>
                    <a:pt x="25" y="1651"/>
                    <a:pt x="23" y="1657"/>
                  </a:cubicBezTo>
                  <a:cubicBezTo>
                    <a:pt x="6" y="1698"/>
                    <a:pt x="5" y="1701"/>
                    <a:pt x="2" y="1702"/>
                  </a:cubicBezTo>
                  <a:cubicBezTo>
                    <a:pt x="6" y="1719"/>
                    <a:pt x="13" y="1701"/>
                    <a:pt x="20" y="1684"/>
                  </a:cubicBezTo>
                  <a:close/>
                  <a:moveTo>
                    <a:pt x="23" y="1719"/>
                  </a:moveTo>
                  <a:cubicBezTo>
                    <a:pt x="24" y="1711"/>
                    <a:pt x="28" y="1707"/>
                    <a:pt x="28" y="1698"/>
                  </a:cubicBezTo>
                  <a:cubicBezTo>
                    <a:pt x="45" y="1672"/>
                    <a:pt x="49" y="1664"/>
                    <a:pt x="51" y="1655"/>
                  </a:cubicBezTo>
                  <a:cubicBezTo>
                    <a:pt x="75" y="1621"/>
                    <a:pt x="74" y="1616"/>
                    <a:pt x="74" y="1610"/>
                  </a:cubicBezTo>
                  <a:cubicBezTo>
                    <a:pt x="99" y="1561"/>
                    <a:pt x="96" y="1552"/>
                    <a:pt x="101" y="1551"/>
                  </a:cubicBezTo>
                  <a:cubicBezTo>
                    <a:pt x="113" y="1524"/>
                    <a:pt x="109" y="1515"/>
                    <a:pt x="113" y="1513"/>
                  </a:cubicBezTo>
                  <a:cubicBezTo>
                    <a:pt x="114" y="1449"/>
                    <a:pt x="109" y="1450"/>
                    <a:pt x="111" y="1443"/>
                  </a:cubicBezTo>
                  <a:cubicBezTo>
                    <a:pt x="103" y="1515"/>
                    <a:pt x="103" y="1522"/>
                    <a:pt x="99" y="1525"/>
                  </a:cubicBezTo>
                  <a:cubicBezTo>
                    <a:pt x="88" y="1563"/>
                    <a:pt x="85" y="1567"/>
                    <a:pt x="82" y="1572"/>
                  </a:cubicBezTo>
                  <a:cubicBezTo>
                    <a:pt x="73" y="1591"/>
                    <a:pt x="77" y="1601"/>
                    <a:pt x="69" y="1602"/>
                  </a:cubicBezTo>
                  <a:cubicBezTo>
                    <a:pt x="37" y="1672"/>
                    <a:pt x="28" y="1678"/>
                    <a:pt x="25" y="1690"/>
                  </a:cubicBezTo>
                  <a:cubicBezTo>
                    <a:pt x="1" y="1736"/>
                    <a:pt x="2" y="1742"/>
                    <a:pt x="0" y="1745"/>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37" y="115"/>
                    <a:pt x="2345" y="114"/>
                    <a:pt x="2344" y="123"/>
                  </a:cubicBezTo>
                  <a:cubicBezTo>
                    <a:pt x="2355" y="147"/>
                    <a:pt x="2359" y="152"/>
                    <a:pt x="2361" y="158"/>
                  </a:cubicBezTo>
                  <a:cubicBezTo>
                    <a:pt x="2371" y="182"/>
                    <a:pt x="2374" y="187"/>
                    <a:pt x="2376" y="193"/>
                  </a:cubicBezTo>
                  <a:cubicBezTo>
                    <a:pt x="2400" y="231"/>
                    <a:pt x="2405" y="235"/>
                    <a:pt x="2407" y="241"/>
                  </a:cubicBezTo>
                  <a:cubicBezTo>
                    <a:pt x="2451" y="290"/>
                    <a:pt x="2442" y="289"/>
                    <a:pt x="2442" y="280"/>
                  </a:cubicBezTo>
                  <a:cubicBezTo>
                    <a:pt x="2419" y="242"/>
                    <a:pt x="2413" y="243"/>
                    <a:pt x="2413" y="239"/>
                  </a:cubicBezTo>
                  <a:cubicBezTo>
                    <a:pt x="2398" y="221"/>
                    <a:pt x="2400" y="213"/>
                    <a:pt x="2396" y="213"/>
                  </a:cubicBezTo>
                  <a:cubicBezTo>
                    <a:pt x="2383" y="192"/>
                    <a:pt x="2383" y="183"/>
                    <a:pt x="2379" y="178"/>
                  </a:cubicBezTo>
                  <a:cubicBezTo>
                    <a:pt x="2367" y="146"/>
                    <a:pt x="2361" y="139"/>
                    <a:pt x="2357" y="130"/>
                  </a:cubicBezTo>
                  <a:cubicBezTo>
                    <a:pt x="2336" y="82"/>
                    <a:pt x="2326" y="64"/>
                    <a:pt x="2320" y="43"/>
                  </a:cubicBezTo>
                  <a:cubicBezTo>
                    <a:pt x="2308" y="8"/>
                    <a:pt x="2307" y="4"/>
                    <a:pt x="2305" y="0"/>
                  </a:cubicBezTo>
                  <a:cubicBezTo>
                    <a:pt x="2301" y="22"/>
                    <a:pt x="2306" y="26"/>
                    <a:pt x="2304" y="36"/>
                  </a:cubicBezTo>
                  <a:close/>
                  <a:moveTo>
                    <a:pt x="2324" y="4"/>
                  </a:moveTo>
                  <a:cubicBezTo>
                    <a:pt x="2324" y="9"/>
                    <a:pt x="2325" y="13"/>
                    <a:pt x="2328" y="14"/>
                  </a:cubicBezTo>
                  <a:cubicBezTo>
                    <a:pt x="2353" y="57"/>
                    <a:pt x="2352" y="67"/>
                    <a:pt x="2359" y="71"/>
                  </a:cubicBezTo>
                  <a:cubicBezTo>
                    <a:pt x="2382" y="114"/>
                    <a:pt x="2383" y="123"/>
                    <a:pt x="2387" y="128"/>
                  </a:cubicBezTo>
                  <a:cubicBezTo>
                    <a:pt x="2401" y="152"/>
                    <a:pt x="2404" y="159"/>
                    <a:pt x="2409" y="163"/>
                  </a:cubicBezTo>
                  <a:cubicBezTo>
                    <a:pt x="2431" y="203"/>
                    <a:pt x="2429" y="210"/>
                    <a:pt x="2433" y="211"/>
                  </a:cubicBezTo>
                  <a:cubicBezTo>
                    <a:pt x="2430" y="204"/>
                    <a:pt x="2431" y="199"/>
                    <a:pt x="2431" y="193"/>
                  </a:cubicBezTo>
                  <a:cubicBezTo>
                    <a:pt x="2398" y="141"/>
                    <a:pt x="2401" y="132"/>
                    <a:pt x="2396" y="130"/>
                  </a:cubicBezTo>
                  <a:cubicBezTo>
                    <a:pt x="2374" y="92"/>
                    <a:pt x="2375" y="90"/>
                    <a:pt x="2374" y="89"/>
                  </a:cubicBezTo>
                  <a:cubicBezTo>
                    <a:pt x="2366" y="61"/>
                    <a:pt x="2358" y="63"/>
                    <a:pt x="2359" y="56"/>
                  </a:cubicBezTo>
                  <a:cubicBezTo>
                    <a:pt x="2336" y="15"/>
                    <a:pt x="2343" y="13"/>
                    <a:pt x="2335" y="12"/>
                  </a:cubicBezTo>
                  <a:cubicBezTo>
                    <a:pt x="2320" y="2"/>
                    <a:pt x="2322" y="3"/>
                    <a:pt x="2324" y="4"/>
                  </a:cubicBezTo>
                  <a:close/>
                  <a:moveTo>
                    <a:pt x="2200" y="34"/>
                  </a:moveTo>
                  <a:cubicBezTo>
                    <a:pt x="2193" y="40"/>
                    <a:pt x="2190" y="50"/>
                    <a:pt x="2182" y="56"/>
                  </a:cubicBezTo>
                  <a:cubicBezTo>
                    <a:pt x="2156" y="99"/>
                    <a:pt x="2151" y="112"/>
                    <a:pt x="2141" y="119"/>
                  </a:cubicBezTo>
                  <a:cubicBezTo>
                    <a:pt x="2108" y="156"/>
                    <a:pt x="2111" y="163"/>
                    <a:pt x="2106" y="163"/>
                  </a:cubicBezTo>
                  <a:cubicBezTo>
                    <a:pt x="2092" y="179"/>
                    <a:pt x="2087" y="183"/>
                    <a:pt x="2084" y="189"/>
                  </a:cubicBezTo>
                  <a:cubicBezTo>
                    <a:pt x="2065" y="199"/>
                    <a:pt x="2069" y="208"/>
                    <a:pt x="2062" y="206"/>
                  </a:cubicBezTo>
                  <a:cubicBezTo>
                    <a:pt x="2039" y="224"/>
                    <a:pt x="2044" y="234"/>
                    <a:pt x="2036" y="232"/>
                  </a:cubicBezTo>
                  <a:cubicBezTo>
                    <a:pt x="2012" y="258"/>
                    <a:pt x="2011" y="260"/>
                    <a:pt x="2010" y="261"/>
                  </a:cubicBezTo>
                  <a:cubicBezTo>
                    <a:pt x="1993" y="277"/>
                    <a:pt x="1990" y="284"/>
                    <a:pt x="1986" y="289"/>
                  </a:cubicBezTo>
                  <a:cubicBezTo>
                    <a:pt x="1978" y="303"/>
                    <a:pt x="1981" y="303"/>
                    <a:pt x="1982" y="300"/>
                  </a:cubicBezTo>
                  <a:cubicBezTo>
                    <a:pt x="2017" y="265"/>
                    <a:pt x="2019" y="260"/>
                    <a:pt x="2023" y="256"/>
                  </a:cubicBezTo>
                  <a:cubicBezTo>
                    <a:pt x="2038" y="239"/>
                    <a:pt x="2043" y="237"/>
                    <a:pt x="2047" y="232"/>
                  </a:cubicBezTo>
                  <a:cubicBezTo>
                    <a:pt x="2068" y="214"/>
                    <a:pt x="2075" y="206"/>
                    <a:pt x="2084" y="200"/>
                  </a:cubicBezTo>
                  <a:cubicBezTo>
                    <a:pt x="2132" y="144"/>
                    <a:pt x="2138" y="136"/>
                    <a:pt x="2145" y="130"/>
                  </a:cubicBezTo>
                  <a:cubicBezTo>
                    <a:pt x="2188" y="76"/>
                    <a:pt x="2191" y="65"/>
                    <a:pt x="2195" y="56"/>
                  </a:cubicBezTo>
                  <a:cubicBezTo>
                    <a:pt x="2208" y="35"/>
                    <a:pt x="2209" y="32"/>
                    <a:pt x="2211" y="30"/>
                  </a:cubicBezTo>
                  <a:cubicBezTo>
                    <a:pt x="2226" y="2"/>
                    <a:pt x="2226" y="1"/>
                    <a:pt x="2227" y="0"/>
                  </a:cubicBezTo>
                  <a:cubicBezTo>
                    <a:pt x="2213" y="12"/>
                    <a:pt x="2207" y="13"/>
                    <a:pt x="2206" y="19"/>
                  </a:cubicBezTo>
                  <a:close/>
                  <a:moveTo>
                    <a:pt x="2278" y="25"/>
                  </a:moveTo>
                  <a:cubicBezTo>
                    <a:pt x="2279" y="28"/>
                    <a:pt x="2281" y="30"/>
                    <a:pt x="2280" y="34"/>
                  </a:cubicBezTo>
                  <a:cubicBezTo>
                    <a:pt x="2292" y="65"/>
                    <a:pt x="2296" y="73"/>
                    <a:pt x="2300" y="80"/>
                  </a:cubicBezTo>
                  <a:cubicBezTo>
                    <a:pt x="2322" y="129"/>
                    <a:pt x="2322" y="135"/>
                    <a:pt x="2324" y="141"/>
                  </a:cubicBezTo>
                  <a:cubicBezTo>
                    <a:pt x="2347" y="174"/>
                    <a:pt x="2346" y="177"/>
                    <a:pt x="2348" y="178"/>
                  </a:cubicBezTo>
                  <a:cubicBezTo>
                    <a:pt x="2371" y="216"/>
                    <a:pt x="2373" y="226"/>
                    <a:pt x="2381" y="230"/>
                  </a:cubicBezTo>
                  <a:cubicBezTo>
                    <a:pt x="2404" y="266"/>
                    <a:pt x="2403" y="273"/>
                    <a:pt x="2407" y="276"/>
                  </a:cubicBezTo>
                  <a:cubicBezTo>
                    <a:pt x="2434" y="313"/>
                    <a:pt x="2428" y="310"/>
                    <a:pt x="2427" y="302"/>
                  </a:cubicBezTo>
                  <a:cubicBezTo>
                    <a:pt x="2404" y="258"/>
                    <a:pt x="2402" y="250"/>
                    <a:pt x="2396" y="246"/>
                  </a:cubicBezTo>
                  <a:cubicBezTo>
                    <a:pt x="2372" y="203"/>
                    <a:pt x="2367" y="199"/>
                    <a:pt x="2365" y="191"/>
                  </a:cubicBezTo>
                  <a:cubicBezTo>
                    <a:pt x="2358" y="178"/>
                    <a:pt x="2353" y="178"/>
                    <a:pt x="2352" y="174"/>
                  </a:cubicBezTo>
                  <a:cubicBezTo>
                    <a:pt x="2324" y="125"/>
                    <a:pt x="2323" y="107"/>
                    <a:pt x="2315" y="95"/>
                  </a:cubicBezTo>
                  <a:cubicBezTo>
                    <a:pt x="2292" y="40"/>
                    <a:pt x="2291" y="22"/>
                    <a:pt x="2283" y="10"/>
                  </a:cubicBezTo>
                  <a:cubicBezTo>
                    <a:pt x="2272" y="3"/>
                    <a:pt x="2272" y="6"/>
                    <a:pt x="2274" y="8"/>
                  </a:cubicBez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43" y="86"/>
                    <a:pt x="2141" y="91"/>
                    <a:pt x="2137" y="93"/>
                  </a:cubicBezTo>
                  <a:cubicBezTo>
                    <a:pt x="2107" y="133"/>
                    <a:pt x="2102" y="135"/>
                    <a:pt x="2102" y="141"/>
                  </a:cubicBezTo>
                  <a:cubicBezTo>
                    <a:pt x="2067" y="176"/>
                    <a:pt x="2063" y="180"/>
                    <a:pt x="2060" y="184"/>
                  </a:cubicBezTo>
                  <a:cubicBezTo>
                    <a:pt x="2035" y="207"/>
                    <a:pt x="2037" y="212"/>
                    <a:pt x="2032" y="211"/>
                  </a:cubicBezTo>
                  <a:cubicBezTo>
                    <a:pt x="2001" y="240"/>
                    <a:pt x="1999" y="242"/>
                    <a:pt x="1999" y="246"/>
                  </a:cubicBezTo>
                  <a:cubicBezTo>
                    <a:pt x="1973" y="268"/>
                    <a:pt x="1972" y="281"/>
                    <a:pt x="1960" y="285"/>
                  </a:cubicBezTo>
                  <a:cubicBezTo>
                    <a:pt x="1938" y="324"/>
                    <a:pt x="1939" y="328"/>
                    <a:pt x="1936" y="328"/>
                  </a:cubicBezTo>
                  <a:cubicBezTo>
                    <a:pt x="1955" y="304"/>
                    <a:pt x="1963" y="300"/>
                    <a:pt x="1964" y="289"/>
                  </a:cubicBezTo>
                  <a:cubicBezTo>
                    <a:pt x="1986" y="267"/>
                    <a:pt x="1987" y="264"/>
                    <a:pt x="1990" y="265"/>
                  </a:cubicBezTo>
                  <a:cubicBezTo>
                    <a:pt x="2007" y="243"/>
                    <a:pt x="2012" y="241"/>
                    <a:pt x="2017" y="239"/>
                  </a:cubicBezTo>
                  <a:cubicBezTo>
                    <a:pt x="2040" y="213"/>
                    <a:pt x="2046" y="212"/>
                    <a:pt x="2049" y="208"/>
                  </a:cubicBezTo>
                  <a:cubicBezTo>
                    <a:pt x="2069" y="187"/>
                    <a:pt x="2071" y="184"/>
                    <a:pt x="2073" y="182"/>
                  </a:cubicBezTo>
                  <a:cubicBezTo>
                    <a:pt x="2086" y="165"/>
                    <a:pt x="2092" y="166"/>
                    <a:pt x="2091" y="161"/>
                  </a:cubicBezTo>
                  <a:cubicBezTo>
                    <a:pt x="2111" y="135"/>
                    <a:pt x="2122" y="137"/>
                    <a:pt x="2121" y="128"/>
                  </a:cubicBezTo>
                  <a:cubicBezTo>
                    <a:pt x="2157" y="79"/>
                    <a:pt x="2162" y="74"/>
                    <a:pt x="2167" y="71"/>
                  </a:cubicBezTo>
                  <a:cubicBezTo>
                    <a:pt x="2179" y="52"/>
                    <a:pt x="2180" y="49"/>
                    <a:pt x="2180" y="45"/>
                  </a:cubicBezTo>
                  <a:cubicBezTo>
                    <a:pt x="2209" y="6"/>
                    <a:pt x="2210" y="3"/>
                    <a:pt x="2211" y="0"/>
                  </a:cubicBezTo>
                  <a:cubicBezTo>
                    <a:pt x="2194" y="13"/>
                    <a:pt x="2189" y="15"/>
                    <a:pt x="2189" y="21"/>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55" y="130"/>
                    <a:pt x="2051" y="131"/>
                    <a:pt x="2052" y="137"/>
                  </a:cubicBezTo>
                  <a:cubicBezTo>
                    <a:pt x="2025" y="163"/>
                    <a:pt x="2025" y="169"/>
                    <a:pt x="2021" y="169"/>
                  </a:cubicBezTo>
                  <a:cubicBezTo>
                    <a:pt x="2012" y="182"/>
                    <a:pt x="2010" y="186"/>
                    <a:pt x="2008" y="189"/>
                  </a:cubicBezTo>
                  <a:cubicBezTo>
                    <a:pt x="2017" y="184"/>
                    <a:pt x="2019" y="179"/>
                    <a:pt x="2023" y="176"/>
                  </a:cubicBezTo>
                  <a:cubicBezTo>
                    <a:pt x="2068" y="129"/>
                    <a:pt x="2070" y="123"/>
                    <a:pt x="2073" y="119"/>
                  </a:cubicBezTo>
                  <a:cubicBezTo>
                    <a:pt x="2092" y="104"/>
                    <a:pt x="2090" y="98"/>
                    <a:pt x="2095" y="99"/>
                  </a:cubicBezTo>
                  <a:cubicBezTo>
                    <a:pt x="2129" y="64"/>
                    <a:pt x="2128" y="60"/>
                    <a:pt x="2130" y="58"/>
                  </a:cubicBezTo>
                  <a:cubicBezTo>
                    <a:pt x="2149" y="30"/>
                    <a:pt x="2160" y="27"/>
                    <a:pt x="2163" y="14"/>
                  </a:cubicBezTo>
                  <a:cubicBezTo>
                    <a:pt x="2177" y="5"/>
                    <a:pt x="2176" y="2"/>
                    <a:pt x="2177" y="0"/>
                  </a:cubicBezTo>
                  <a:cubicBezTo>
                    <a:pt x="2157" y="8"/>
                    <a:pt x="2157" y="13"/>
                    <a:pt x="2154" y="17"/>
                  </a:cubicBezTo>
                  <a:close/>
                  <a:moveTo>
                    <a:pt x="2102" y="34"/>
                  </a:moveTo>
                  <a:cubicBezTo>
                    <a:pt x="2100" y="39"/>
                    <a:pt x="2094" y="40"/>
                    <a:pt x="2093" y="45"/>
                  </a:cubicBezTo>
                  <a:cubicBezTo>
                    <a:pt x="2077" y="61"/>
                    <a:pt x="2072" y="60"/>
                    <a:pt x="2073" y="65"/>
                  </a:cubicBezTo>
                  <a:cubicBezTo>
                    <a:pt x="2057" y="80"/>
                    <a:pt x="2053" y="80"/>
                    <a:pt x="2052" y="82"/>
                  </a:cubicBezTo>
                  <a:cubicBezTo>
                    <a:pt x="2038" y="102"/>
                    <a:pt x="2028" y="106"/>
                    <a:pt x="2021" y="113"/>
                  </a:cubicBezTo>
                  <a:cubicBezTo>
                    <a:pt x="2008" y="131"/>
                    <a:pt x="2002" y="130"/>
                    <a:pt x="2004" y="134"/>
                  </a:cubicBezTo>
                  <a:cubicBezTo>
                    <a:pt x="1977" y="160"/>
                    <a:pt x="1976" y="172"/>
                    <a:pt x="1969" y="178"/>
                  </a:cubicBezTo>
                  <a:cubicBezTo>
                    <a:pt x="1949" y="218"/>
                    <a:pt x="1949" y="223"/>
                    <a:pt x="1945" y="224"/>
                  </a:cubicBezTo>
                  <a:cubicBezTo>
                    <a:pt x="1938" y="253"/>
                    <a:pt x="1929" y="258"/>
                    <a:pt x="1936" y="261"/>
                  </a:cubicBezTo>
                  <a:cubicBezTo>
                    <a:pt x="1960" y="199"/>
                    <a:pt x="1966" y="200"/>
                    <a:pt x="1966" y="195"/>
                  </a:cubicBezTo>
                  <a:cubicBezTo>
                    <a:pt x="1988" y="169"/>
                    <a:pt x="1984" y="160"/>
                    <a:pt x="1990" y="161"/>
                  </a:cubicBezTo>
                  <a:cubicBezTo>
                    <a:pt x="2014" y="140"/>
                    <a:pt x="2012" y="134"/>
                    <a:pt x="2014" y="132"/>
                  </a:cubicBezTo>
                  <a:cubicBezTo>
                    <a:pt x="2050" y="95"/>
                    <a:pt x="2057" y="93"/>
                    <a:pt x="2060" y="86"/>
                  </a:cubicBezTo>
                  <a:cubicBezTo>
                    <a:pt x="2089" y="64"/>
                    <a:pt x="2088" y="59"/>
                    <a:pt x="2093" y="58"/>
                  </a:cubicBezTo>
                  <a:cubicBezTo>
                    <a:pt x="2112" y="37"/>
                    <a:pt x="2117" y="32"/>
                    <a:pt x="2123" y="28"/>
                  </a:cubicBezTo>
                  <a:cubicBezTo>
                    <a:pt x="2139" y="8"/>
                    <a:pt x="2143" y="6"/>
                    <a:pt x="2145" y="4"/>
                  </a:cubicBezTo>
                  <a:cubicBezTo>
                    <a:pt x="2135" y="1"/>
                    <a:pt x="2134" y="3"/>
                    <a:pt x="2132" y="4"/>
                  </a:cubicBez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36" y="2025"/>
                    <a:pt x="2138" y="2021"/>
                    <a:pt x="2134" y="2017"/>
                  </a:cubicBezTo>
                  <a:cubicBezTo>
                    <a:pt x="2112" y="1973"/>
                    <a:pt x="2105" y="1964"/>
                    <a:pt x="2104" y="1957"/>
                  </a:cubicBezTo>
                  <a:cubicBezTo>
                    <a:pt x="2089" y="1930"/>
                    <a:pt x="2083" y="1936"/>
                    <a:pt x="2091" y="1942"/>
                  </a:cubicBezTo>
                  <a:cubicBezTo>
                    <a:pt x="2104" y="1978"/>
                    <a:pt x="2108" y="1981"/>
                    <a:pt x="2110" y="1983"/>
                  </a:cubicBezTo>
                  <a:cubicBezTo>
                    <a:pt x="2119" y="2011"/>
                    <a:pt x="2123" y="2014"/>
                    <a:pt x="2125" y="2017"/>
                  </a:cubicBezTo>
                  <a:cubicBezTo>
                    <a:pt x="2137" y="2038"/>
                    <a:pt x="2133" y="2040"/>
                    <a:pt x="2137" y="2044"/>
                  </a:cubicBezTo>
                  <a:cubicBezTo>
                    <a:pt x="2170" y="2100"/>
                    <a:pt x="2174" y="2102"/>
                    <a:pt x="2176" y="2105"/>
                  </a:cubicBezTo>
                  <a:cubicBezTo>
                    <a:pt x="2193" y="2132"/>
                    <a:pt x="2197" y="2135"/>
                    <a:pt x="2199" y="2138"/>
                  </a:cubicBezTo>
                  <a:cubicBezTo>
                    <a:pt x="2217" y="2154"/>
                    <a:pt x="2215" y="2156"/>
                    <a:pt x="2216" y="2157"/>
                  </a:cubicBezTo>
                  <a:cubicBezTo>
                    <a:pt x="2216" y="2144"/>
                    <a:pt x="2203" y="2129"/>
                    <a:pt x="2191" y="2112"/>
                  </a:cubicBez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266" y="2020"/>
                    <a:pt x="2251" y="2006"/>
                    <a:pt x="2236" y="1992"/>
                  </a:cubicBezTo>
                  <a:cubicBezTo>
                    <a:pt x="2205" y="1967"/>
                    <a:pt x="2197" y="1970"/>
                    <a:pt x="2189" y="1958"/>
                  </a:cubicBezTo>
                  <a:cubicBezTo>
                    <a:pt x="2146" y="1946"/>
                    <a:pt x="2163" y="1954"/>
                    <a:pt x="2173" y="1969"/>
                  </a:cubicBezTo>
                  <a:cubicBezTo>
                    <a:pt x="2197" y="1992"/>
                    <a:pt x="2201" y="1992"/>
                    <a:pt x="2199" y="1995"/>
                  </a:cubicBezTo>
                  <a:cubicBezTo>
                    <a:pt x="2215" y="2012"/>
                    <a:pt x="2224" y="2010"/>
                    <a:pt x="2224" y="2017"/>
                  </a:cubicBezTo>
                  <a:cubicBezTo>
                    <a:pt x="2299" y="2088"/>
                    <a:pt x="2305" y="2096"/>
                    <a:pt x="2324" y="2115"/>
                  </a:cubicBezTo>
                  <a:cubicBezTo>
                    <a:pt x="2368" y="2160"/>
                    <a:pt x="2368" y="2160"/>
                    <a:pt x="2368" y="2160"/>
                  </a:cubicBezTo>
                  <a:cubicBezTo>
                    <a:pt x="2281" y="2056"/>
                    <a:pt x="2269" y="2048"/>
                    <a:pt x="2258" y="2033"/>
                  </a:cubicBezTo>
                  <a:cubicBezTo>
                    <a:pt x="2233" y="2015"/>
                    <a:pt x="2234" y="2011"/>
                    <a:pt x="2228" y="2008"/>
                  </a:cubicBezTo>
                  <a:cubicBezTo>
                    <a:pt x="2184" y="1960"/>
                    <a:pt x="2186" y="1965"/>
                    <a:pt x="2189" y="1967"/>
                  </a:cubicBezTo>
                  <a:cubicBezTo>
                    <a:pt x="2237" y="2000"/>
                    <a:pt x="2254" y="2018"/>
                    <a:pt x="2271" y="2031"/>
                  </a:cubicBezTo>
                  <a:cubicBezTo>
                    <a:pt x="2316" y="2080"/>
                    <a:pt x="2322" y="2090"/>
                    <a:pt x="2334" y="2103"/>
                  </a:cubicBezTo>
                  <a:cubicBezTo>
                    <a:pt x="2337" y="2106"/>
                    <a:pt x="2340" y="2105"/>
                    <a:pt x="2340" y="2107"/>
                  </a:cubicBezTo>
                  <a:cubicBezTo>
                    <a:pt x="2370" y="2143"/>
                    <a:pt x="2376" y="2151"/>
                    <a:pt x="2382" y="2160"/>
                  </a:cubicBezTo>
                  <a:cubicBezTo>
                    <a:pt x="2360" y="2118"/>
                    <a:pt x="2355" y="2111"/>
                    <a:pt x="2348" y="2103"/>
                  </a:cubicBezTo>
                  <a:close/>
                  <a:moveTo>
                    <a:pt x="2287" y="2109"/>
                  </a:moveTo>
                  <a:cubicBezTo>
                    <a:pt x="2290" y="2104"/>
                    <a:pt x="2275" y="2097"/>
                    <a:pt x="2278" y="2092"/>
                  </a:cubicBezTo>
                  <a:cubicBezTo>
                    <a:pt x="2255" y="2071"/>
                    <a:pt x="2249" y="2065"/>
                    <a:pt x="2238" y="2057"/>
                  </a:cubicBezTo>
                  <a:cubicBezTo>
                    <a:pt x="2171" y="1981"/>
                    <a:pt x="2164" y="1971"/>
                    <a:pt x="2154" y="1960"/>
                  </a:cubicBezTo>
                  <a:cubicBezTo>
                    <a:pt x="2142" y="1931"/>
                    <a:pt x="2129" y="1927"/>
                    <a:pt x="2134" y="1925"/>
                  </a:cubicBezTo>
                  <a:cubicBezTo>
                    <a:pt x="2114" y="1892"/>
                    <a:pt x="2120" y="1880"/>
                    <a:pt x="2111" y="1884"/>
                  </a:cubicBezTo>
                  <a:cubicBezTo>
                    <a:pt x="2130" y="1947"/>
                    <a:pt x="2130" y="1956"/>
                    <a:pt x="2138" y="1965"/>
                  </a:cubicBezTo>
                  <a:cubicBezTo>
                    <a:pt x="2156" y="2001"/>
                    <a:pt x="2161" y="2009"/>
                    <a:pt x="2165" y="2016"/>
                  </a:cubicBezTo>
                  <a:cubicBezTo>
                    <a:pt x="2241" y="2106"/>
                    <a:pt x="2249" y="2115"/>
                    <a:pt x="2257" y="2124"/>
                  </a:cubicBezTo>
                  <a:cubicBezTo>
                    <a:pt x="2297" y="2157"/>
                    <a:pt x="2290" y="2154"/>
                    <a:pt x="2289" y="2151"/>
                  </a:cubicBezTo>
                  <a:cubicBezTo>
                    <a:pt x="2266" y="2122"/>
                    <a:pt x="2263" y="2119"/>
                    <a:pt x="2261" y="2115"/>
                  </a:cubicBezTo>
                  <a:cubicBezTo>
                    <a:pt x="2230" y="2077"/>
                    <a:pt x="2226" y="2072"/>
                    <a:pt x="2222" y="2068"/>
                  </a:cubicBezTo>
                  <a:cubicBezTo>
                    <a:pt x="2145" y="1970"/>
                    <a:pt x="2135" y="1952"/>
                    <a:pt x="2129" y="1932"/>
                  </a:cubicBezTo>
                  <a:cubicBezTo>
                    <a:pt x="2130" y="1930"/>
                    <a:pt x="2131" y="1933"/>
                    <a:pt x="2132" y="1935"/>
                  </a:cubicBezTo>
                  <a:cubicBezTo>
                    <a:pt x="2149" y="1960"/>
                    <a:pt x="2153" y="1970"/>
                    <a:pt x="2160" y="1980"/>
                  </a:cubicBezTo>
                  <a:cubicBezTo>
                    <a:pt x="2278" y="2109"/>
                    <a:pt x="2294" y="2127"/>
                    <a:pt x="2306" y="2137"/>
                  </a:cubicBezTo>
                  <a:cubicBezTo>
                    <a:pt x="2332" y="2156"/>
                    <a:pt x="2329" y="2152"/>
                    <a:pt x="2326" y="2148"/>
                  </a:cubicBezTo>
                  <a:close/>
                  <a:moveTo>
                    <a:pt x="2053" y="2152"/>
                  </a:moveTo>
                  <a:cubicBezTo>
                    <a:pt x="2050" y="2149"/>
                    <a:pt x="2047" y="2146"/>
                    <a:pt x="2044" y="2143"/>
                  </a:cubicBezTo>
                  <a:cubicBezTo>
                    <a:pt x="1998" y="2065"/>
                    <a:pt x="1997" y="2058"/>
                    <a:pt x="1990" y="2051"/>
                  </a:cubicBezTo>
                  <a:cubicBezTo>
                    <a:pt x="1985" y="2027"/>
                    <a:pt x="1976" y="2020"/>
                    <a:pt x="1977" y="2013"/>
                  </a:cubicBezTo>
                  <a:cubicBezTo>
                    <a:pt x="1954" y="1965"/>
                    <a:pt x="1949" y="1958"/>
                    <a:pt x="1946" y="1951"/>
                  </a:cubicBezTo>
                  <a:cubicBezTo>
                    <a:pt x="1914" y="1909"/>
                    <a:pt x="1916" y="1898"/>
                    <a:pt x="1909" y="1902"/>
                  </a:cubicBezTo>
                  <a:cubicBezTo>
                    <a:pt x="1964" y="2006"/>
                    <a:pt x="1964" y="2013"/>
                    <a:pt x="1969" y="2020"/>
                  </a:cubicBezTo>
                  <a:cubicBezTo>
                    <a:pt x="1975" y="2054"/>
                    <a:pt x="1980" y="2048"/>
                    <a:pt x="1973" y="2042"/>
                  </a:cubicBezTo>
                  <a:cubicBezTo>
                    <a:pt x="1958" y="1998"/>
                    <a:pt x="1946" y="1991"/>
                    <a:pt x="1946" y="1985"/>
                  </a:cubicBezTo>
                  <a:cubicBezTo>
                    <a:pt x="1938" y="1961"/>
                    <a:pt x="1933" y="1954"/>
                    <a:pt x="1932" y="1948"/>
                  </a:cubicBezTo>
                  <a:cubicBezTo>
                    <a:pt x="1894" y="1894"/>
                    <a:pt x="1887" y="1878"/>
                    <a:pt x="1871" y="1862"/>
                  </a:cubicBezTo>
                  <a:cubicBezTo>
                    <a:pt x="1891" y="1889"/>
                    <a:pt x="1892" y="1894"/>
                    <a:pt x="1892" y="1896"/>
                  </a:cubicBezTo>
                  <a:cubicBezTo>
                    <a:pt x="1909" y="1927"/>
                    <a:pt x="1919" y="1934"/>
                    <a:pt x="1920" y="1941"/>
                  </a:cubicBezTo>
                  <a:cubicBezTo>
                    <a:pt x="1933" y="1985"/>
                    <a:pt x="1947" y="1989"/>
                    <a:pt x="1941" y="1992"/>
                  </a:cubicBezTo>
                  <a:cubicBezTo>
                    <a:pt x="1959" y="2027"/>
                    <a:pt x="1955" y="2030"/>
                    <a:pt x="1960" y="2034"/>
                  </a:cubicBezTo>
                  <a:cubicBezTo>
                    <a:pt x="1971" y="2058"/>
                    <a:pt x="1975" y="2062"/>
                    <a:pt x="1973" y="2065"/>
                  </a:cubicBezTo>
                  <a:cubicBezTo>
                    <a:pt x="1988" y="2092"/>
                    <a:pt x="1993" y="2101"/>
                    <a:pt x="1997" y="2106"/>
                  </a:cubicBezTo>
                  <a:cubicBezTo>
                    <a:pt x="2007" y="2117"/>
                    <a:pt x="2003" y="2121"/>
                    <a:pt x="2008" y="2125"/>
                  </a:cubicBezTo>
                  <a:cubicBezTo>
                    <a:pt x="2032" y="2158"/>
                    <a:pt x="2033" y="2159"/>
                    <a:pt x="2033" y="2160"/>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098" y="2069"/>
                    <a:pt x="2091" y="2065"/>
                    <a:pt x="2093" y="2062"/>
                  </a:cubicBezTo>
                  <a:cubicBezTo>
                    <a:pt x="2091" y="2052"/>
                    <a:pt x="2077" y="2048"/>
                    <a:pt x="2083" y="2045"/>
                  </a:cubicBezTo>
                  <a:cubicBezTo>
                    <a:pt x="2070" y="2022"/>
                    <a:pt x="2061" y="2018"/>
                    <a:pt x="2065" y="2014"/>
                  </a:cubicBezTo>
                  <a:cubicBezTo>
                    <a:pt x="2029" y="1967"/>
                    <a:pt x="2018" y="1954"/>
                    <a:pt x="2008" y="1942"/>
                  </a:cubicBezTo>
                  <a:cubicBezTo>
                    <a:pt x="1967" y="1911"/>
                    <a:pt x="1963" y="1895"/>
                    <a:pt x="1958" y="1899"/>
                  </a:cubicBezTo>
                  <a:cubicBezTo>
                    <a:pt x="1975" y="1915"/>
                    <a:pt x="1972" y="1915"/>
                    <a:pt x="1974" y="1917"/>
                  </a:cubicBezTo>
                  <a:cubicBezTo>
                    <a:pt x="1982" y="1923"/>
                    <a:pt x="1981" y="1926"/>
                    <a:pt x="1983" y="1927"/>
                  </a:cubicBezTo>
                  <a:cubicBezTo>
                    <a:pt x="1994" y="1939"/>
                    <a:pt x="2002" y="1942"/>
                    <a:pt x="2003" y="1947"/>
                  </a:cubicBezTo>
                  <a:cubicBezTo>
                    <a:pt x="2037" y="1994"/>
                    <a:pt x="2046" y="1999"/>
                    <a:pt x="2043" y="2002"/>
                  </a:cubicBezTo>
                  <a:cubicBezTo>
                    <a:pt x="2081" y="2062"/>
                    <a:pt x="2085" y="2066"/>
                    <a:pt x="2081" y="2069"/>
                  </a:cubicBezTo>
                  <a:cubicBezTo>
                    <a:pt x="2099" y="2104"/>
                    <a:pt x="2108" y="2108"/>
                    <a:pt x="2106" y="2111"/>
                  </a:cubicBezTo>
                  <a:cubicBezTo>
                    <a:pt x="2133" y="2152"/>
                    <a:pt x="2137" y="2156"/>
                    <a:pt x="2140" y="2160"/>
                  </a:cubicBezTo>
                  <a:cubicBezTo>
                    <a:pt x="2134" y="2139"/>
                    <a:pt x="2135" y="2135"/>
                    <a:pt x="2131" y="2130"/>
                  </a:cubicBezTo>
                  <a:close/>
                  <a:moveTo>
                    <a:pt x="1953" y="2098"/>
                  </a:moveTo>
                  <a:cubicBezTo>
                    <a:pt x="1948" y="2092"/>
                    <a:pt x="1950" y="2087"/>
                    <a:pt x="1945" y="2082"/>
                  </a:cubicBezTo>
                  <a:cubicBezTo>
                    <a:pt x="1929" y="2043"/>
                    <a:pt x="1925" y="2038"/>
                    <a:pt x="1922" y="2033"/>
                  </a:cubicBezTo>
                  <a:cubicBezTo>
                    <a:pt x="1895" y="1982"/>
                    <a:pt x="1887" y="1965"/>
                    <a:pt x="1879" y="1948"/>
                  </a:cubicBezTo>
                  <a:cubicBezTo>
                    <a:pt x="1818" y="1881"/>
                    <a:pt x="1815" y="1878"/>
                    <a:pt x="1812" y="1874"/>
                  </a:cubicBezTo>
                  <a:cubicBezTo>
                    <a:pt x="1782" y="1840"/>
                    <a:pt x="1776" y="1833"/>
                    <a:pt x="1770" y="1826"/>
                  </a:cubicBezTo>
                  <a:cubicBezTo>
                    <a:pt x="1762" y="1799"/>
                    <a:pt x="1761" y="1796"/>
                    <a:pt x="1758" y="1793"/>
                  </a:cubicBezTo>
                  <a:cubicBezTo>
                    <a:pt x="1765" y="1828"/>
                    <a:pt x="1769" y="1831"/>
                    <a:pt x="1771" y="1834"/>
                  </a:cubicBezTo>
                  <a:cubicBezTo>
                    <a:pt x="1787" y="1872"/>
                    <a:pt x="1798" y="1884"/>
                    <a:pt x="1805" y="1897"/>
                  </a:cubicBezTo>
                  <a:cubicBezTo>
                    <a:pt x="1855" y="1977"/>
                    <a:pt x="1865" y="1982"/>
                    <a:pt x="1858" y="1987"/>
                  </a:cubicBezTo>
                  <a:cubicBezTo>
                    <a:pt x="1871" y="2021"/>
                    <a:pt x="1882" y="2026"/>
                    <a:pt x="1878" y="2030"/>
                  </a:cubicBezTo>
                  <a:cubicBezTo>
                    <a:pt x="1897" y="2067"/>
                    <a:pt x="1895" y="2071"/>
                    <a:pt x="1895" y="2076"/>
                  </a:cubicBezTo>
                  <a:cubicBezTo>
                    <a:pt x="1916" y="2110"/>
                    <a:pt x="1914" y="2113"/>
                    <a:pt x="1917" y="2117"/>
                  </a:cubicBezTo>
                  <a:cubicBezTo>
                    <a:pt x="1930" y="2144"/>
                    <a:pt x="1944" y="2148"/>
                    <a:pt x="1938" y="2151"/>
                  </a:cubicBezTo>
                  <a:cubicBezTo>
                    <a:pt x="1908" y="2125"/>
                    <a:pt x="1906" y="2119"/>
                    <a:pt x="1902" y="2119"/>
                  </a:cubicBezTo>
                  <a:cubicBezTo>
                    <a:pt x="1880" y="2084"/>
                    <a:pt x="1881" y="2073"/>
                    <a:pt x="1872" y="2062"/>
                  </a:cubicBezTo>
                  <a:cubicBezTo>
                    <a:pt x="1844" y="1984"/>
                    <a:pt x="1839" y="1972"/>
                    <a:pt x="1835" y="1960"/>
                  </a:cubicBezTo>
                  <a:cubicBezTo>
                    <a:pt x="1801" y="1900"/>
                    <a:pt x="1797" y="1896"/>
                    <a:pt x="1793" y="1893"/>
                  </a:cubicBezTo>
                  <a:cubicBezTo>
                    <a:pt x="1774" y="1859"/>
                    <a:pt x="1767" y="1846"/>
                    <a:pt x="1762" y="1833"/>
                  </a:cubicBezTo>
                  <a:cubicBezTo>
                    <a:pt x="1750" y="1801"/>
                    <a:pt x="1755" y="1799"/>
                    <a:pt x="1749" y="1798"/>
                  </a:cubicBezTo>
                  <a:cubicBezTo>
                    <a:pt x="1756" y="1854"/>
                    <a:pt x="1767" y="1859"/>
                    <a:pt x="1764" y="1863"/>
                  </a:cubicBezTo>
                  <a:cubicBezTo>
                    <a:pt x="1814" y="1937"/>
                    <a:pt x="1812" y="1939"/>
                    <a:pt x="1813" y="1942"/>
                  </a:cubicBezTo>
                  <a:cubicBezTo>
                    <a:pt x="1829" y="1975"/>
                    <a:pt x="1835" y="1983"/>
                    <a:pt x="1836" y="1991"/>
                  </a:cubicBezTo>
                  <a:cubicBezTo>
                    <a:pt x="1844" y="2024"/>
                    <a:pt x="1855" y="2034"/>
                    <a:pt x="1853" y="2043"/>
                  </a:cubicBezTo>
                  <a:cubicBezTo>
                    <a:pt x="1864" y="2071"/>
                    <a:pt x="1874" y="2079"/>
                    <a:pt x="1873" y="2086"/>
                  </a:cubicBezTo>
                  <a:cubicBezTo>
                    <a:pt x="1891" y="2122"/>
                    <a:pt x="1900" y="2126"/>
                    <a:pt x="1897" y="2130"/>
                  </a:cubicBezTo>
                  <a:cubicBezTo>
                    <a:pt x="1882" y="2116"/>
                    <a:pt x="1872" y="2115"/>
                    <a:pt x="1867" y="2106"/>
                  </a:cubicBezTo>
                  <a:cubicBezTo>
                    <a:pt x="1838" y="2045"/>
                    <a:pt x="1844" y="2043"/>
                    <a:pt x="1841" y="2039"/>
                  </a:cubicBezTo>
                  <a:cubicBezTo>
                    <a:pt x="1833" y="2016"/>
                    <a:pt x="1826" y="2012"/>
                    <a:pt x="1829" y="2009"/>
                  </a:cubicBezTo>
                  <a:cubicBezTo>
                    <a:pt x="1816" y="1976"/>
                    <a:pt x="1808" y="1972"/>
                    <a:pt x="1811" y="1970"/>
                  </a:cubicBezTo>
                  <a:cubicBezTo>
                    <a:pt x="1790" y="1923"/>
                    <a:pt x="1781" y="1915"/>
                    <a:pt x="1781" y="1909"/>
                  </a:cubicBezTo>
                  <a:cubicBezTo>
                    <a:pt x="1766" y="1879"/>
                    <a:pt x="1766" y="1877"/>
                    <a:pt x="1763" y="1878"/>
                  </a:cubicBezTo>
                  <a:cubicBezTo>
                    <a:pt x="1742" y="1849"/>
                    <a:pt x="1740" y="1846"/>
                    <a:pt x="1733" y="1841"/>
                  </a:cubicBezTo>
                  <a:cubicBezTo>
                    <a:pt x="1715" y="1818"/>
                    <a:pt x="1714" y="1815"/>
                    <a:pt x="1714" y="1812"/>
                  </a:cubicBezTo>
                  <a:cubicBezTo>
                    <a:pt x="1727" y="1844"/>
                    <a:pt x="1742" y="1853"/>
                    <a:pt x="1743" y="1861"/>
                  </a:cubicBezTo>
                  <a:cubicBezTo>
                    <a:pt x="1757" y="1878"/>
                    <a:pt x="1754" y="1878"/>
                    <a:pt x="1760" y="1881"/>
                  </a:cubicBezTo>
                  <a:cubicBezTo>
                    <a:pt x="1776" y="1914"/>
                    <a:pt x="1774" y="1917"/>
                    <a:pt x="1778" y="1921"/>
                  </a:cubicBezTo>
                  <a:cubicBezTo>
                    <a:pt x="1797" y="1967"/>
                    <a:pt x="1804" y="1974"/>
                    <a:pt x="1803" y="1980"/>
                  </a:cubicBezTo>
                  <a:cubicBezTo>
                    <a:pt x="1816" y="2004"/>
                    <a:pt x="1818" y="2007"/>
                    <a:pt x="1818" y="2010"/>
                  </a:cubicBezTo>
                  <a:cubicBezTo>
                    <a:pt x="1839" y="2053"/>
                    <a:pt x="1837" y="2064"/>
                    <a:pt x="1844" y="2077"/>
                  </a:cubicBezTo>
                  <a:cubicBezTo>
                    <a:pt x="1851" y="2111"/>
                    <a:pt x="1845" y="2108"/>
                    <a:pt x="1840" y="2104"/>
                  </a:cubicBezTo>
                  <a:cubicBezTo>
                    <a:pt x="1828" y="2075"/>
                    <a:pt x="1822" y="2070"/>
                    <a:pt x="1824" y="2066"/>
                  </a:cubicBezTo>
                  <a:cubicBezTo>
                    <a:pt x="1808" y="2022"/>
                    <a:pt x="1804" y="2018"/>
                    <a:pt x="1804" y="2014"/>
                  </a:cubicBezTo>
                  <a:cubicBezTo>
                    <a:pt x="1785" y="1965"/>
                    <a:pt x="1784" y="1956"/>
                    <a:pt x="1777" y="1947"/>
                  </a:cubicBezTo>
                  <a:cubicBezTo>
                    <a:pt x="1709" y="1843"/>
                    <a:pt x="1702" y="1835"/>
                    <a:pt x="1696" y="1827"/>
                  </a:cubicBezTo>
                  <a:cubicBezTo>
                    <a:pt x="1678" y="1809"/>
                    <a:pt x="1683" y="1819"/>
                    <a:pt x="1694" y="1829"/>
                  </a:cubicBezTo>
                  <a:cubicBezTo>
                    <a:pt x="1774" y="1968"/>
                    <a:pt x="1780" y="1973"/>
                    <a:pt x="1778" y="1978"/>
                  </a:cubicBezTo>
                  <a:cubicBezTo>
                    <a:pt x="1798" y="2025"/>
                    <a:pt x="1796" y="2029"/>
                    <a:pt x="1801" y="2034"/>
                  </a:cubicBezTo>
                  <a:cubicBezTo>
                    <a:pt x="1816" y="2074"/>
                    <a:pt x="1818" y="2079"/>
                    <a:pt x="1818" y="2083"/>
                  </a:cubicBezTo>
                  <a:cubicBezTo>
                    <a:pt x="1807" y="2079"/>
                    <a:pt x="1798" y="2072"/>
                    <a:pt x="1800" y="2066"/>
                  </a:cubicBezTo>
                  <a:cubicBezTo>
                    <a:pt x="1777" y="2022"/>
                    <a:pt x="1771" y="2013"/>
                    <a:pt x="1772" y="2004"/>
                  </a:cubicBezTo>
                  <a:cubicBezTo>
                    <a:pt x="1744" y="1951"/>
                    <a:pt x="1749" y="1948"/>
                    <a:pt x="1747" y="1945"/>
                  </a:cubicBezTo>
                  <a:cubicBezTo>
                    <a:pt x="1686" y="1847"/>
                    <a:pt x="1680" y="1838"/>
                    <a:pt x="1674" y="1829"/>
                  </a:cubicBezTo>
                  <a:cubicBezTo>
                    <a:pt x="1622" y="1769"/>
                    <a:pt x="1618" y="1765"/>
                    <a:pt x="1615" y="1765"/>
                  </a:cubicBezTo>
                  <a:cubicBezTo>
                    <a:pt x="1609" y="1758"/>
                    <a:pt x="1612" y="1765"/>
                    <a:pt x="1613" y="1766"/>
                  </a:cubicBezTo>
                  <a:cubicBezTo>
                    <a:pt x="1624" y="1783"/>
                    <a:pt x="1626" y="1781"/>
                    <a:pt x="1628" y="1783"/>
                  </a:cubicBezTo>
                  <a:cubicBezTo>
                    <a:pt x="1674" y="1842"/>
                    <a:pt x="1678" y="1848"/>
                    <a:pt x="1682" y="1854"/>
                  </a:cubicBezTo>
                  <a:cubicBezTo>
                    <a:pt x="1701" y="1881"/>
                    <a:pt x="1707" y="1894"/>
                    <a:pt x="1715" y="1906"/>
                  </a:cubicBezTo>
                  <a:cubicBezTo>
                    <a:pt x="1727" y="1930"/>
                    <a:pt x="1729" y="1936"/>
                    <a:pt x="1736" y="1943"/>
                  </a:cubicBezTo>
                  <a:cubicBezTo>
                    <a:pt x="1744" y="1966"/>
                    <a:pt x="1743" y="1968"/>
                    <a:pt x="1747" y="1968"/>
                  </a:cubicBezTo>
                  <a:cubicBezTo>
                    <a:pt x="1770" y="2038"/>
                    <a:pt x="1776" y="2044"/>
                    <a:pt x="1778" y="2051"/>
                  </a:cubicBezTo>
                  <a:cubicBezTo>
                    <a:pt x="1771" y="2070"/>
                    <a:pt x="1774" y="2059"/>
                    <a:pt x="1769" y="2056"/>
                  </a:cubicBezTo>
                  <a:cubicBezTo>
                    <a:pt x="1747" y="2020"/>
                    <a:pt x="1752" y="2016"/>
                    <a:pt x="1745" y="2010"/>
                  </a:cubicBezTo>
                  <a:cubicBezTo>
                    <a:pt x="1715" y="1936"/>
                    <a:pt x="1713" y="1925"/>
                    <a:pt x="1702" y="1914"/>
                  </a:cubicBezTo>
                  <a:cubicBezTo>
                    <a:pt x="1630" y="1803"/>
                    <a:pt x="1634" y="1800"/>
                    <a:pt x="1628" y="1797"/>
                  </a:cubicBezTo>
                  <a:cubicBezTo>
                    <a:pt x="1600" y="1765"/>
                    <a:pt x="1599" y="1763"/>
                    <a:pt x="1597" y="1761"/>
                  </a:cubicBezTo>
                  <a:cubicBezTo>
                    <a:pt x="1566" y="1730"/>
                    <a:pt x="1561" y="1720"/>
                    <a:pt x="1556" y="1724"/>
                  </a:cubicBezTo>
                  <a:cubicBezTo>
                    <a:pt x="1586" y="1755"/>
                    <a:pt x="1586" y="1757"/>
                    <a:pt x="1586" y="1758"/>
                  </a:cubicBezTo>
                  <a:cubicBezTo>
                    <a:pt x="1615" y="1791"/>
                    <a:pt x="1614" y="1796"/>
                    <a:pt x="1620" y="1801"/>
                  </a:cubicBezTo>
                  <a:cubicBezTo>
                    <a:pt x="1654" y="1845"/>
                    <a:pt x="1656" y="1849"/>
                    <a:pt x="1658" y="1854"/>
                  </a:cubicBezTo>
                  <a:cubicBezTo>
                    <a:pt x="1689" y="1898"/>
                    <a:pt x="1690" y="1916"/>
                    <a:pt x="1706" y="1935"/>
                  </a:cubicBezTo>
                  <a:cubicBezTo>
                    <a:pt x="1722" y="1975"/>
                    <a:pt x="1720" y="1980"/>
                    <a:pt x="1727" y="1986"/>
                  </a:cubicBezTo>
                  <a:cubicBezTo>
                    <a:pt x="1749" y="2039"/>
                    <a:pt x="1747" y="2042"/>
                    <a:pt x="1751" y="2046"/>
                  </a:cubicBezTo>
                  <a:cubicBezTo>
                    <a:pt x="1731" y="2045"/>
                    <a:pt x="1736" y="2043"/>
                    <a:pt x="1736" y="2042"/>
                  </a:cubicBezTo>
                  <a:cubicBezTo>
                    <a:pt x="1729" y="2030"/>
                    <a:pt x="1722" y="2030"/>
                    <a:pt x="1721" y="2025"/>
                  </a:cubicBezTo>
                  <a:cubicBezTo>
                    <a:pt x="1705" y="1989"/>
                    <a:pt x="1703" y="1986"/>
                    <a:pt x="1701" y="1982"/>
                  </a:cubicBezTo>
                  <a:cubicBezTo>
                    <a:pt x="1678" y="1917"/>
                    <a:pt x="1672" y="1914"/>
                    <a:pt x="1673" y="1911"/>
                  </a:cubicBezTo>
                  <a:cubicBezTo>
                    <a:pt x="1649" y="1865"/>
                    <a:pt x="1643" y="1851"/>
                    <a:pt x="1635" y="1837"/>
                  </a:cubicBezTo>
                  <a:cubicBezTo>
                    <a:pt x="1559" y="1756"/>
                    <a:pt x="1556" y="1741"/>
                    <a:pt x="1551" y="1745"/>
                  </a:cubicBezTo>
                  <a:cubicBezTo>
                    <a:pt x="1597" y="1790"/>
                    <a:pt x="1595" y="1802"/>
                    <a:pt x="1601" y="1806"/>
                  </a:cubicBezTo>
                  <a:cubicBezTo>
                    <a:pt x="1633" y="1854"/>
                    <a:pt x="1637" y="1856"/>
                    <a:pt x="1640" y="1859"/>
                  </a:cubicBezTo>
                  <a:cubicBezTo>
                    <a:pt x="1659" y="1900"/>
                    <a:pt x="1663" y="1912"/>
                    <a:pt x="1668" y="1924"/>
                  </a:cubicBezTo>
                  <a:cubicBezTo>
                    <a:pt x="1678" y="1954"/>
                    <a:pt x="1685" y="1958"/>
                    <a:pt x="1682" y="1961"/>
                  </a:cubicBezTo>
                  <a:cubicBezTo>
                    <a:pt x="1703" y="2007"/>
                    <a:pt x="1705" y="2010"/>
                    <a:pt x="1705" y="2013"/>
                  </a:cubicBezTo>
                  <a:cubicBezTo>
                    <a:pt x="1678" y="2001"/>
                    <a:pt x="1677" y="1990"/>
                    <a:pt x="1672" y="1979"/>
                  </a:cubicBezTo>
                  <a:cubicBezTo>
                    <a:pt x="1652" y="1934"/>
                    <a:pt x="1653" y="1923"/>
                    <a:pt x="1645" y="1912"/>
                  </a:cubicBezTo>
                  <a:cubicBezTo>
                    <a:pt x="1599" y="1833"/>
                    <a:pt x="1593" y="1822"/>
                    <a:pt x="1586" y="1811"/>
                  </a:cubicBezTo>
                  <a:cubicBezTo>
                    <a:pt x="1536" y="1756"/>
                    <a:pt x="1532" y="1745"/>
                    <a:pt x="1528" y="1751"/>
                  </a:cubicBezTo>
                  <a:cubicBezTo>
                    <a:pt x="1611" y="1868"/>
                    <a:pt x="1622" y="1877"/>
                    <a:pt x="1621" y="1884"/>
                  </a:cubicBezTo>
                  <a:cubicBezTo>
                    <a:pt x="1657" y="1966"/>
                    <a:pt x="1659" y="1973"/>
                    <a:pt x="1661" y="1980"/>
                  </a:cubicBezTo>
                  <a:cubicBezTo>
                    <a:pt x="1659" y="1992"/>
                    <a:pt x="1650" y="1988"/>
                    <a:pt x="1654" y="1985"/>
                  </a:cubicBezTo>
                  <a:cubicBezTo>
                    <a:pt x="1639" y="1948"/>
                    <a:pt x="1637" y="1945"/>
                    <a:pt x="1637" y="1942"/>
                  </a:cubicBezTo>
                  <a:cubicBezTo>
                    <a:pt x="1617" y="1901"/>
                    <a:pt x="1611" y="1897"/>
                    <a:pt x="1611" y="1893"/>
                  </a:cubicBezTo>
                  <a:cubicBezTo>
                    <a:pt x="1598" y="1864"/>
                    <a:pt x="1591" y="1859"/>
                    <a:pt x="1592" y="1854"/>
                  </a:cubicBezTo>
                  <a:cubicBezTo>
                    <a:pt x="1557" y="1807"/>
                    <a:pt x="1547" y="1795"/>
                    <a:pt x="1534" y="1775"/>
                  </a:cubicBezTo>
                  <a:cubicBezTo>
                    <a:pt x="1499" y="1716"/>
                    <a:pt x="1487" y="1716"/>
                    <a:pt x="1490" y="1709"/>
                  </a:cubicBezTo>
                  <a:cubicBezTo>
                    <a:pt x="1471" y="1695"/>
                    <a:pt x="1481" y="1700"/>
                    <a:pt x="1478" y="1705"/>
                  </a:cubicBezTo>
                  <a:cubicBezTo>
                    <a:pt x="1495" y="1729"/>
                    <a:pt x="1497" y="1739"/>
                    <a:pt x="1509" y="1750"/>
                  </a:cubicBezTo>
                  <a:cubicBezTo>
                    <a:pt x="1567" y="1831"/>
                    <a:pt x="1575" y="1850"/>
                    <a:pt x="1591" y="1870"/>
                  </a:cubicBezTo>
                  <a:cubicBezTo>
                    <a:pt x="1604" y="1903"/>
                    <a:pt x="1608" y="1908"/>
                    <a:pt x="1611" y="1913"/>
                  </a:cubicBezTo>
                  <a:cubicBezTo>
                    <a:pt x="1624" y="1938"/>
                    <a:pt x="1630" y="1948"/>
                    <a:pt x="1633" y="1958"/>
                  </a:cubicBezTo>
                  <a:cubicBezTo>
                    <a:pt x="1642" y="1982"/>
                    <a:pt x="1642" y="1986"/>
                    <a:pt x="1639" y="1984"/>
                  </a:cubicBezTo>
                  <a:cubicBezTo>
                    <a:pt x="1625" y="1963"/>
                    <a:pt x="1617" y="1957"/>
                    <a:pt x="1613" y="1952"/>
                  </a:cubicBezTo>
                  <a:cubicBezTo>
                    <a:pt x="1560" y="1857"/>
                    <a:pt x="1565" y="1850"/>
                    <a:pt x="1558" y="1849"/>
                  </a:cubicBezTo>
                  <a:cubicBezTo>
                    <a:pt x="1547" y="1828"/>
                    <a:pt x="1545" y="1823"/>
                    <a:pt x="1542" y="1817"/>
                  </a:cubicBezTo>
                  <a:cubicBezTo>
                    <a:pt x="1489" y="1732"/>
                    <a:pt x="1485" y="1727"/>
                    <a:pt x="1482" y="1722"/>
                  </a:cubicBezTo>
                  <a:cubicBezTo>
                    <a:pt x="1513" y="1785"/>
                    <a:pt x="1517" y="1796"/>
                    <a:pt x="1524" y="1807"/>
                  </a:cubicBezTo>
                  <a:cubicBezTo>
                    <a:pt x="1541" y="1834"/>
                    <a:pt x="1545" y="1836"/>
                    <a:pt x="1544" y="1839"/>
                  </a:cubicBezTo>
                  <a:cubicBezTo>
                    <a:pt x="1569" y="1882"/>
                    <a:pt x="1568" y="1884"/>
                    <a:pt x="1571" y="1887"/>
                  </a:cubicBezTo>
                  <a:cubicBezTo>
                    <a:pt x="1586" y="1924"/>
                    <a:pt x="1598" y="1930"/>
                    <a:pt x="1593" y="1935"/>
                  </a:cubicBezTo>
                  <a:cubicBezTo>
                    <a:pt x="1607" y="1957"/>
                    <a:pt x="1611" y="1963"/>
                    <a:pt x="1611" y="1969"/>
                  </a:cubicBezTo>
                  <a:cubicBezTo>
                    <a:pt x="1597" y="1946"/>
                    <a:pt x="1587" y="1941"/>
                    <a:pt x="1585" y="1936"/>
                  </a:cubicBezTo>
                  <a:cubicBezTo>
                    <a:pt x="1566" y="1896"/>
                    <a:pt x="1559" y="1888"/>
                    <a:pt x="1558" y="1882"/>
                  </a:cubicBezTo>
                  <a:cubicBezTo>
                    <a:pt x="1519" y="1808"/>
                    <a:pt x="1519" y="1803"/>
                    <a:pt x="1509" y="1796"/>
                  </a:cubicBezTo>
                  <a:cubicBezTo>
                    <a:pt x="1461" y="1735"/>
                    <a:pt x="1463" y="1723"/>
                    <a:pt x="1453" y="1729"/>
                  </a:cubicBezTo>
                  <a:cubicBezTo>
                    <a:pt x="1493" y="1780"/>
                    <a:pt x="1495" y="1789"/>
                    <a:pt x="1510" y="1807"/>
                  </a:cubicBezTo>
                  <a:cubicBezTo>
                    <a:pt x="1534" y="1842"/>
                    <a:pt x="1531" y="1846"/>
                    <a:pt x="1537" y="1851"/>
                  </a:cubicBezTo>
                  <a:cubicBezTo>
                    <a:pt x="1567" y="1924"/>
                    <a:pt x="1569" y="1925"/>
                    <a:pt x="1571" y="1930"/>
                  </a:cubicBezTo>
                  <a:cubicBezTo>
                    <a:pt x="1564" y="1936"/>
                    <a:pt x="1565" y="1932"/>
                    <a:pt x="1559" y="1926"/>
                  </a:cubicBezTo>
                  <a:cubicBezTo>
                    <a:pt x="1546" y="1892"/>
                    <a:pt x="1538" y="1883"/>
                    <a:pt x="1535" y="1875"/>
                  </a:cubicBezTo>
                  <a:cubicBezTo>
                    <a:pt x="1519" y="1836"/>
                    <a:pt x="1508" y="1831"/>
                    <a:pt x="1510" y="1827"/>
                  </a:cubicBezTo>
                  <a:cubicBezTo>
                    <a:pt x="1469" y="1771"/>
                    <a:pt x="1465" y="1766"/>
                    <a:pt x="1461" y="1761"/>
                  </a:cubicBezTo>
                  <a:cubicBezTo>
                    <a:pt x="1444" y="1739"/>
                    <a:pt x="1431" y="1733"/>
                    <a:pt x="1428" y="1723"/>
                  </a:cubicBezTo>
                  <a:cubicBezTo>
                    <a:pt x="1425" y="1727"/>
                    <a:pt x="1434" y="1739"/>
                    <a:pt x="1453" y="1759"/>
                  </a:cubicBezTo>
                  <a:cubicBezTo>
                    <a:pt x="1523" y="1869"/>
                    <a:pt x="1526" y="1882"/>
                    <a:pt x="1534" y="1894"/>
                  </a:cubicBezTo>
                  <a:cubicBezTo>
                    <a:pt x="1549" y="1926"/>
                    <a:pt x="1556" y="1929"/>
                    <a:pt x="1550" y="1932"/>
                  </a:cubicBezTo>
                  <a:cubicBezTo>
                    <a:pt x="1542" y="1913"/>
                    <a:pt x="1534" y="1909"/>
                    <a:pt x="1533" y="1906"/>
                  </a:cubicBezTo>
                  <a:cubicBezTo>
                    <a:pt x="1495" y="1833"/>
                    <a:pt x="1476" y="1810"/>
                    <a:pt x="1459" y="1785"/>
                  </a:cubicBezTo>
                  <a:cubicBezTo>
                    <a:pt x="1417" y="1742"/>
                    <a:pt x="1414" y="1733"/>
                    <a:pt x="1410" y="1736"/>
                  </a:cubicBezTo>
                  <a:cubicBezTo>
                    <a:pt x="1394" y="1726"/>
                    <a:pt x="1394" y="1727"/>
                    <a:pt x="1402" y="1734"/>
                  </a:cubicBezTo>
                  <a:cubicBezTo>
                    <a:pt x="1439" y="1772"/>
                    <a:pt x="1445" y="1779"/>
                    <a:pt x="1451" y="1786"/>
                  </a:cubicBezTo>
                  <a:cubicBezTo>
                    <a:pt x="1508" y="1883"/>
                    <a:pt x="1516" y="1888"/>
                    <a:pt x="1515" y="1893"/>
                  </a:cubicBezTo>
                  <a:cubicBezTo>
                    <a:pt x="1504" y="1899"/>
                    <a:pt x="1504" y="1879"/>
                    <a:pt x="1491" y="1865"/>
                  </a:cubicBezTo>
                  <a:cubicBezTo>
                    <a:pt x="1444" y="1801"/>
                    <a:pt x="1434" y="1788"/>
                    <a:pt x="1426" y="1777"/>
                  </a:cubicBezTo>
                  <a:cubicBezTo>
                    <a:pt x="1377" y="1728"/>
                    <a:pt x="1370" y="1719"/>
                    <a:pt x="1362" y="1714"/>
                  </a:cubicBezTo>
                  <a:cubicBezTo>
                    <a:pt x="1346" y="1711"/>
                    <a:pt x="1356" y="1715"/>
                    <a:pt x="1366" y="1722"/>
                  </a:cubicBezTo>
                  <a:cubicBezTo>
                    <a:pt x="1407" y="1762"/>
                    <a:pt x="1407" y="1764"/>
                    <a:pt x="1408" y="1766"/>
                  </a:cubicBezTo>
                  <a:cubicBezTo>
                    <a:pt x="1428" y="1793"/>
                    <a:pt x="1434" y="1799"/>
                    <a:pt x="1437" y="1807"/>
                  </a:cubicBezTo>
                  <a:cubicBezTo>
                    <a:pt x="1487" y="1871"/>
                    <a:pt x="1483" y="1873"/>
                    <a:pt x="1487" y="1877"/>
                  </a:cubicBezTo>
                  <a:cubicBezTo>
                    <a:pt x="1476" y="1863"/>
                    <a:pt x="1472" y="1862"/>
                    <a:pt x="1468" y="1856"/>
                  </a:cubicBezTo>
                  <a:cubicBezTo>
                    <a:pt x="1427" y="1802"/>
                    <a:pt x="1420" y="1793"/>
                    <a:pt x="1413" y="1785"/>
                  </a:cubicBezTo>
                  <a:cubicBezTo>
                    <a:pt x="1367" y="1738"/>
                    <a:pt x="1363" y="1737"/>
                    <a:pt x="1359" y="1734"/>
                  </a:cubicBezTo>
                  <a:cubicBezTo>
                    <a:pt x="1354" y="1737"/>
                    <a:pt x="1364" y="1736"/>
                    <a:pt x="1360" y="1742"/>
                  </a:cubicBezTo>
                  <a:cubicBezTo>
                    <a:pt x="1397" y="1776"/>
                    <a:pt x="1401" y="1785"/>
                    <a:pt x="1407" y="1785"/>
                  </a:cubicBezTo>
                  <a:cubicBezTo>
                    <a:pt x="1423" y="1806"/>
                    <a:pt x="1419" y="1809"/>
                    <a:pt x="1425" y="1812"/>
                  </a:cubicBezTo>
                  <a:cubicBezTo>
                    <a:pt x="1406" y="1793"/>
                    <a:pt x="1402" y="1796"/>
                    <a:pt x="1399" y="1789"/>
                  </a:cubicBezTo>
                  <a:cubicBezTo>
                    <a:pt x="1348" y="1746"/>
                    <a:pt x="1344" y="1739"/>
                    <a:pt x="1339" y="1737"/>
                  </a:cubicBezTo>
                  <a:cubicBezTo>
                    <a:pt x="1363" y="1764"/>
                    <a:pt x="1373" y="1773"/>
                    <a:pt x="1384" y="1782"/>
                  </a:cubicBezTo>
                  <a:cubicBezTo>
                    <a:pt x="1426" y="1841"/>
                    <a:pt x="1439" y="1847"/>
                    <a:pt x="1436" y="1852"/>
                  </a:cubicBezTo>
                  <a:cubicBezTo>
                    <a:pt x="1387" y="1806"/>
                    <a:pt x="1370" y="1785"/>
                    <a:pt x="1346" y="1769"/>
                  </a:cubicBezTo>
                  <a:cubicBezTo>
                    <a:pt x="1360" y="1787"/>
                    <a:pt x="1371" y="1797"/>
                    <a:pt x="1382" y="1810"/>
                  </a:cubicBezTo>
                  <a:cubicBezTo>
                    <a:pt x="1406" y="1837"/>
                    <a:pt x="1399" y="1838"/>
                    <a:pt x="1397" y="1837"/>
                  </a:cubicBezTo>
                  <a:cubicBezTo>
                    <a:pt x="1375" y="1825"/>
                    <a:pt x="1370" y="1821"/>
                    <a:pt x="1364" y="1819"/>
                  </a:cubicBezTo>
                  <a:cubicBezTo>
                    <a:pt x="1320" y="1789"/>
                    <a:pt x="1322" y="1785"/>
                    <a:pt x="1315" y="1787"/>
                  </a:cubicBezTo>
                  <a:cubicBezTo>
                    <a:pt x="1340" y="1807"/>
                    <a:pt x="1342" y="1812"/>
                    <a:pt x="1345" y="1810"/>
                  </a:cubicBezTo>
                  <a:cubicBezTo>
                    <a:pt x="1368" y="1829"/>
                    <a:pt x="1363" y="1830"/>
                    <a:pt x="1362" y="1830"/>
                  </a:cubicBezTo>
                  <a:cubicBezTo>
                    <a:pt x="1356" y="1828"/>
                    <a:pt x="1352" y="1825"/>
                    <a:pt x="1351" y="1825"/>
                  </a:cubicBezTo>
                  <a:cubicBezTo>
                    <a:pt x="1327" y="1814"/>
                    <a:pt x="1316" y="1808"/>
                    <a:pt x="1305" y="1801"/>
                  </a:cubicBezTo>
                  <a:cubicBezTo>
                    <a:pt x="1262" y="1781"/>
                    <a:pt x="1259" y="1767"/>
                    <a:pt x="1256" y="1772"/>
                  </a:cubicBezTo>
                  <a:cubicBezTo>
                    <a:pt x="1310" y="1809"/>
                    <a:pt x="1312" y="1813"/>
                    <a:pt x="1315" y="1816"/>
                  </a:cubicBezTo>
                  <a:cubicBezTo>
                    <a:pt x="1348" y="1831"/>
                    <a:pt x="1354" y="1834"/>
                    <a:pt x="1360" y="1837"/>
                  </a:cubicBezTo>
                  <a:cubicBezTo>
                    <a:pt x="1335" y="1835"/>
                    <a:pt x="1324" y="1831"/>
                    <a:pt x="1313" y="1827"/>
                  </a:cubicBezTo>
                  <a:cubicBezTo>
                    <a:pt x="1261" y="1800"/>
                    <a:pt x="1258" y="1801"/>
                    <a:pt x="1256" y="1798"/>
                  </a:cubicBezTo>
                  <a:cubicBezTo>
                    <a:pt x="1273" y="1814"/>
                    <a:pt x="1277" y="1818"/>
                    <a:pt x="1281" y="1817"/>
                  </a:cubicBezTo>
                  <a:cubicBezTo>
                    <a:pt x="1357" y="1850"/>
                    <a:pt x="1373" y="1856"/>
                    <a:pt x="1389" y="1858"/>
                  </a:cubicBezTo>
                  <a:cubicBezTo>
                    <a:pt x="1405" y="1865"/>
                    <a:pt x="1410" y="1855"/>
                    <a:pt x="1414" y="1863"/>
                  </a:cubicBezTo>
                  <a:cubicBezTo>
                    <a:pt x="1444" y="1870"/>
                    <a:pt x="1451" y="1864"/>
                    <a:pt x="1456" y="1875"/>
                  </a:cubicBezTo>
                  <a:cubicBezTo>
                    <a:pt x="1436" y="1875"/>
                    <a:pt x="1434" y="1872"/>
                    <a:pt x="1432" y="1873"/>
                  </a:cubicBezTo>
                  <a:cubicBezTo>
                    <a:pt x="1374" y="1864"/>
                    <a:pt x="1366" y="1865"/>
                    <a:pt x="1358" y="1865"/>
                  </a:cubicBezTo>
                  <a:cubicBezTo>
                    <a:pt x="1291" y="1849"/>
                    <a:pt x="1274" y="1844"/>
                    <a:pt x="1258" y="1837"/>
                  </a:cubicBezTo>
                  <a:cubicBezTo>
                    <a:pt x="1235" y="1830"/>
                    <a:pt x="1245" y="1833"/>
                    <a:pt x="1254" y="1843"/>
                  </a:cubicBezTo>
                  <a:cubicBezTo>
                    <a:pt x="1297" y="1857"/>
                    <a:pt x="1302" y="1862"/>
                    <a:pt x="1309" y="1862"/>
                  </a:cubicBezTo>
                  <a:cubicBezTo>
                    <a:pt x="1370" y="1874"/>
                    <a:pt x="1373" y="1874"/>
                    <a:pt x="1376" y="1876"/>
                  </a:cubicBezTo>
                  <a:cubicBezTo>
                    <a:pt x="1408" y="1881"/>
                    <a:pt x="1411" y="1881"/>
                    <a:pt x="1414" y="1880"/>
                  </a:cubicBezTo>
                  <a:cubicBezTo>
                    <a:pt x="1453" y="1886"/>
                    <a:pt x="1460" y="1888"/>
                    <a:pt x="1468" y="1888"/>
                  </a:cubicBezTo>
                  <a:cubicBezTo>
                    <a:pt x="1485" y="1901"/>
                    <a:pt x="1482" y="1899"/>
                    <a:pt x="1480" y="1895"/>
                  </a:cubicBezTo>
                  <a:cubicBezTo>
                    <a:pt x="1446" y="1893"/>
                    <a:pt x="1439" y="1894"/>
                    <a:pt x="1433" y="1892"/>
                  </a:cubicBezTo>
                  <a:cubicBezTo>
                    <a:pt x="1389" y="1885"/>
                    <a:pt x="1383" y="1890"/>
                    <a:pt x="1377" y="1886"/>
                  </a:cubicBezTo>
                  <a:cubicBezTo>
                    <a:pt x="1312" y="1879"/>
                    <a:pt x="1305" y="1878"/>
                    <a:pt x="1298" y="1877"/>
                  </a:cubicBezTo>
                  <a:cubicBezTo>
                    <a:pt x="1251" y="1868"/>
                    <a:pt x="1244" y="1862"/>
                    <a:pt x="1238" y="1860"/>
                  </a:cubicBezTo>
                  <a:cubicBezTo>
                    <a:pt x="1194" y="1840"/>
                    <a:pt x="1191" y="1831"/>
                    <a:pt x="1187" y="1832"/>
                  </a:cubicBezTo>
                  <a:cubicBezTo>
                    <a:pt x="1191" y="1840"/>
                    <a:pt x="1193" y="1842"/>
                    <a:pt x="1196" y="1842"/>
                  </a:cubicBezTo>
                  <a:cubicBezTo>
                    <a:pt x="1235" y="1868"/>
                    <a:pt x="1231" y="1872"/>
                    <a:pt x="1237" y="1876"/>
                  </a:cubicBezTo>
                  <a:cubicBezTo>
                    <a:pt x="1277" y="1893"/>
                    <a:pt x="1287" y="1900"/>
                    <a:pt x="1297" y="1901"/>
                  </a:cubicBezTo>
                  <a:cubicBezTo>
                    <a:pt x="1344" y="1919"/>
                    <a:pt x="1345" y="1915"/>
                    <a:pt x="1347" y="1915"/>
                  </a:cubicBezTo>
                  <a:cubicBezTo>
                    <a:pt x="1368" y="1921"/>
                    <a:pt x="1378" y="1923"/>
                    <a:pt x="1388" y="1923"/>
                  </a:cubicBezTo>
                  <a:cubicBezTo>
                    <a:pt x="1424" y="1924"/>
                    <a:pt x="1429" y="1924"/>
                    <a:pt x="1434" y="1926"/>
                  </a:cubicBezTo>
                  <a:cubicBezTo>
                    <a:pt x="1471" y="1929"/>
                    <a:pt x="1476" y="1925"/>
                    <a:pt x="1482" y="1924"/>
                  </a:cubicBezTo>
                  <a:cubicBezTo>
                    <a:pt x="1534" y="1939"/>
                    <a:pt x="1537" y="1934"/>
                    <a:pt x="1540" y="1941"/>
                  </a:cubicBezTo>
                  <a:cubicBezTo>
                    <a:pt x="1500" y="1945"/>
                    <a:pt x="1498" y="1942"/>
                    <a:pt x="1495" y="1942"/>
                  </a:cubicBezTo>
                  <a:cubicBezTo>
                    <a:pt x="1459" y="1941"/>
                    <a:pt x="1454" y="1941"/>
                    <a:pt x="1449" y="1939"/>
                  </a:cubicBezTo>
                  <a:cubicBezTo>
                    <a:pt x="1431" y="1941"/>
                    <a:pt x="1428" y="1939"/>
                    <a:pt x="1426" y="1939"/>
                  </a:cubicBezTo>
                  <a:cubicBezTo>
                    <a:pt x="1378" y="1935"/>
                    <a:pt x="1368" y="1933"/>
                    <a:pt x="1358" y="1932"/>
                  </a:cubicBezTo>
                  <a:cubicBezTo>
                    <a:pt x="1308" y="1915"/>
                    <a:pt x="1302" y="1919"/>
                    <a:pt x="1298" y="1912"/>
                  </a:cubicBezTo>
                  <a:cubicBezTo>
                    <a:pt x="1255" y="1901"/>
                    <a:pt x="1252" y="1892"/>
                    <a:pt x="1248" y="1898"/>
                  </a:cubicBezTo>
                  <a:cubicBezTo>
                    <a:pt x="1315" y="1926"/>
                    <a:pt x="1322" y="1930"/>
                    <a:pt x="1329" y="1934"/>
                  </a:cubicBezTo>
                  <a:cubicBezTo>
                    <a:pt x="1363" y="1942"/>
                    <a:pt x="1366" y="1946"/>
                    <a:pt x="1370" y="1942"/>
                  </a:cubicBezTo>
                  <a:cubicBezTo>
                    <a:pt x="1405" y="1951"/>
                    <a:pt x="1409" y="1944"/>
                    <a:pt x="1412" y="1951"/>
                  </a:cubicBezTo>
                  <a:cubicBezTo>
                    <a:pt x="1436" y="1950"/>
                    <a:pt x="1440" y="1952"/>
                    <a:pt x="1443" y="1950"/>
                  </a:cubicBezTo>
                  <a:cubicBezTo>
                    <a:pt x="1503" y="1951"/>
                    <a:pt x="1509" y="1953"/>
                    <a:pt x="1516" y="1953"/>
                  </a:cubicBezTo>
                  <a:cubicBezTo>
                    <a:pt x="1533" y="1951"/>
                    <a:pt x="1535" y="1956"/>
                    <a:pt x="1538" y="1951"/>
                  </a:cubicBezTo>
                  <a:cubicBezTo>
                    <a:pt x="1563" y="1955"/>
                    <a:pt x="1566" y="1957"/>
                    <a:pt x="1570" y="1958"/>
                  </a:cubicBezTo>
                  <a:cubicBezTo>
                    <a:pt x="1559" y="1961"/>
                    <a:pt x="1554" y="1959"/>
                    <a:pt x="1548" y="1957"/>
                  </a:cubicBezTo>
                  <a:cubicBezTo>
                    <a:pt x="1508" y="1964"/>
                    <a:pt x="1503" y="1955"/>
                    <a:pt x="1497" y="1961"/>
                  </a:cubicBezTo>
                  <a:cubicBezTo>
                    <a:pt x="1474" y="1964"/>
                    <a:pt x="1469" y="1958"/>
                    <a:pt x="1463" y="1959"/>
                  </a:cubicBezTo>
                  <a:cubicBezTo>
                    <a:pt x="1409" y="1959"/>
                    <a:pt x="1407" y="1959"/>
                    <a:pt x="1404" y="1958"/>
                  </a:cubicBezTo>
                  <a:cubicBezTo>
                    <a:pt x="1376" y="1951"/>
                    <a:pt x="1373" y="1953"/>
                    <a:pt x="1371" y="1953"/>
                  </a:cubicBezTo>
                  <a:cubicBezTo>
                    <a:pt x="1342" y="1946"/>
                    <a:pt x="1340" y="1946"/>
                    <a:pt x="1337" y="1947"/>
                  </a:cubicBezTo>
                  <a:cubicBezTo>
                    <a:pt x="1306" y="1936"/>
                    <a:pt x="1300" y="1933"/>
                    <a:pt x="1295" y="1929"/>
                  </a:cubicBezTo>
                  <a:cubicBezTo>
                    <a:pt x="1311" y="1945"/>
                    <a:pt x="1321" y="1945"/>
                    <a:pt x="1330" y="1953"/>
                  </a:cubicBezTo>
                  <a:cubicBezTo>
                    <a:pt x="1406" y="1967"/>
                    <a:pt x="1412" y="1971"/>
                    <a:pt x="1417" y="1970"/>
                  </a:cubicBezTo>
                  <a:cubicBezTo>
                    <a:pt x="1439" y="1969"/>
                    <a:pt x="1441" y="1974"/>
                    <a:pt x="1444" y="1970"/>
                  </a:cubicBezTo>
                  <a:cubicBezTo>
                    <a:pt x="1465" y="1968"/>
                    <a:pt x="1468" y="1968"/>
                    <a:pt x="1471" y="1972"/>
                  </a:cubicBezTo>
                  <a:cubicBezTo>
                    <a:pt x="1495" y="1970"/>
                    <a:pt x="1501" y="1970"/>
                    <a:pt x="1507" y="1969"/>
                  </a:cubicBezTo>
                  <a:cubicBezTo>
                    <a:pt x="1590" y="1975"/>
                    <a:pt x="1601" y="1977"/>
                    <a:pt x="1613" y="1981"/>
                  </a:cubicBezTo>
                  <a:cubicBezTo>
                    <a:pt x="1550" y="1985"/>
                    <a:pt x="1546" y="1982"/>
                    <a:pt x="1542" y="1982"/>
                  </a:cubicBezTo>
                  <a:cubicBezTo>
                    <a:pt x="1459" y="1988"/>
                    <a:pt x="1455" y="1990"/>
                    <a:pt x="1452" y="1989"/>
                  </a:cubicBezTo>
                  <a:cubicBezTo>
                    <a:pt x="1436" y="1987"/>
                    <a:pt x="1432" y="1989"/>
                    <a:pt x="1428" y="1989"/>
                  </a:cubicBezTo>
                  <a:cubicBezTo>
                    <a:pt x="1385" y="1980"/>
                    <a:pt x="1377" y="1978"/>
                    <a:pt x="1369" y="1974"/>
                  </a:cubicBezTo>
                  <a:cubicBezTo>
                    <a:pt x="1327" y="1967"/>
                    <a:pt x="1332" y="1968"/>
                    <a:pt x="1337" y="1970"/>
                  </a:cubicBezTo>
                  <a:cubicBezTo>
                    <a:pt x="1394" y="1989"/>
                    <a:pt x="1400" y="1992"/>
                    <a:pt x="1407" y="1994"/>
                  </a:cubicBezTo>
                  <a:cubicBezTo>
                    <a:pt x="1442" y="2001"/>
                    <a:pt x="1447" y="1993"/>
                    <a:pt x="1451" y="1998"/>
                  </a:cubicBezTo>
                  <a:cubicBezTo>
                    <a:pt x="1487" y="1996"/>
                    <a:pt x="1495" y="1997"/>
                    <a:pt x="1504" y="1995"/>
                  </a:cubicBezTo>
                  <a:cubicBezTo>
                    <a:pt x="1559" y="1991"/>
                    <a:pt x="1563" y="1992"/>
                    <a:pt x="1568" y="1989"/>
                  </a:cubicBezTo>
                  <a:cubicBezTo>
                    <a:pt x="1606" y="1992"/>
                    <a:pt x="1610" y="1991"/>
                    <a:pt x="1613" y="1995"/>
                  </a:cubicBezTo>
                  <a:cubicBezTo>
                    <a:pt x="1597" y="1999"/>
                    <a:pt x="1593" y="1994"/>
                    <a:pt x="1589" y="1996"/>
                  </a:cubicBezTo>
                  <a:cubicBezTo>
                    <a:pt x="1540" y="1996"/>
                    <a:pt x="1530" y="2006"/>
                    <a:pt x="1522" y="2000"/>
                  </a:cubicBezTo>
                  <a:cubicBezTo>
                    <a:pt x="1435" y="2015"/>
                    <a:pt x="1427" y="2013"/>
                    <a:pt x="1419" y="2014"/>
                  </a:cubicBezTo>
                  <a:cubicBezTo>
                    <a:pt x="1387" y="2010"/>
                    <a:pt x="1380" y="2015"/>
                    <a:pt x="1373" y="2011"/>
                  </a:cubicBezTo>
                  <a:cubicBezTo>
                    <a:pt x="1321" y="2001"/>
                    <a:pt x="1314" y="1994"/>
                    <a:pt x="1306" y="1998"/>
                  </a:cubicBezTo>
                  <a:cubicBezTo>
                    <a:pt x="1360" y="2016"/>
                    <a:pt x="1363" y="2017"/>
                    <a:pt x="1366" y="2020"/>
                  </a:cubicBezTo>
                  <a:cubicBezTo>
                    <a:pt x="1460" y="2023"/>
                    <a:pt x="1472" y="2021"/>
                    <a:pt x="1484" y="2019"/>
                  </a:cubicBezTo>
                  <a:cubicBezTo>
                    <a:pt x="1525" y="2010"/>
                    <a:pt x="1531" y="2015"/>
                    <a:pt x="1537" y="2010"/>
                  </a:cubicBezTo>
                  <a:cubicBezTo>
                    <a:pt x="1568" y="2009"/>
                    <a:pt x="1580" y="2009"/>
                    <a:pt x="1593" y="2004"/>
                  </a:cubicBezTo>
                  <a:cubicBezTo>
                    <a:pt x="1659" y="2015"/>
                    <a:pt x="1655" y="2015"/>
                    <a:pt x="1652" y="2013"/>
                  </a:cubicBezTo>
                  <a:cubicBezTo>
                    <a:pt x="1627" y="2014"/>
                    <a:pt x="1624" y="2010"/>
                    <a:pt x="1620" y="2012"/>
                  </a:cubicBezTo>
                  <a:cubicBezTo>
                    <a:pt x="1560" y="2015"/>
                    <a:pt x="1558" y="2013"/>
                    <a:pt x="1555" y="2014"/>
                  </a:cubicBezTo>
                  <a:cubicBezTo>
                    <a:pt x="1496" y="2023"/>
                    <a:pt x="1475" y="2031"/>
                    <a:pt x="1455" y="2032"/>
                  </a:cubicBezTo>
                  <a:cubicBezTo>
                    <a:pt x="1436" y="2034"/>
                    <a:pt x="1431" y="2034"/>
                    <a:pt x="1425" y="2035"/>
                  </a:cubicBezTo>
                  <a:cubicBezTo>
                    <a:pt x="1408" y="2032"/>
                    <a:pt x="1405" y="2034"/>
                    <a:pt x="1402" y="2032"/>
                  </a:cubicBezTo>
                  <a:cubicBezTo>
                    <a:pt x="1354" y="2025"/>
                    <a:pt x="1344" y="2022"/>
                    <a:pt x="1334" y="2023"/>
                  </a:cubicBezTo>
                  <a:cubicBezTo>
                    <a:pt x="1379" y="2036"/>
                    <a:pt x="1386" y="2039"/>
                    <a:pt x="1393" y="2037"/>
                  </a:cubicBezTo>
                  <a:cubicBezTo>
                    <a:pt x="1421" y="2042"/>
                    <a:pt x="1429" y="2044"/>
                    <a:pt x="1437" y="2042"/>
                  </a:cubicBezTo>
                  <a:cubicBezTo>
                    <a:pt x="1470" y="2041"/>
                    <a:pt x="1479" y="2038"/>
                    <a:pt x="1487" y="2036"/>
                  </a:cubicBezTo>
                  <a:cubicBezTo>
                    <a:pt x="1527" y="2027"/>
                    <a:pt x="1530" y="2029"/>
                    <a:pt x="1534" y="2030"/>
                  </a:cubicBezTo>
                  <a:cubicBezTo>
                    <a:pt x="1579" y="2019"/>
                    <a:pt x="1581" y="2021"/>
                    <a:pt x="1584" y="2021"/>
                  </a:cubicBezTo>
                  <a:cubicBezTo>
                    <a:pt x="1624" y="2020"/>
                    <a:pt x="1628" y="2027"/>
                    <a:pt x="1633" y="2021"/>
                  </a:cubicBezTo>
                  <a:cubicBezTo>
                    <a:pt x="1660" y="2020"/>
                    <a:pt x="1662" y="2027"/>
                    <a:pt x="1666" y="2025"/>
                  </a:cubicBezTo>
                  <a:cubicBezTo>
                    <a:pt x="1674" y="2034"/>
                    <a:pt x="1666" y="2034"/>
                    <a:pt x="1659" y="2030"/>
                  </a:cubicBezTo>
                  <a:cubicBezTo>
                    <a:pt x="1620" y="2036"/>
                    <a:pt x="1616" y="2031"/>
                    <a:pt x="1612" y="2034"/>
                  </a:cubicBezTo>
                  <a:cubicBezTo>
                    <a:pt x="1572" y="2039"/>
                    <a:pt x="1567" y="2040"/>
                    <a:pt x="1563" y="2039"/>
                  </a:cubicBezTo>
                  <a:cubicBezTo>
                    <a:pt x="1523" y="2047"/>
                    <a:pt x="1514" y="2051"/>
                    <a:pt x="1505" y="2053"/>
                  </a:cubicBezTo>
                  <a:cubicBezTo>
                    <a:pt x="1459" y="2061"/>
                    <a:pt x="1457" y="2057"/>
                    <a:pt x="1455" y="2059"/>
                  </a:cubicBezTo>
                  <a:cubicBezTo>
                    <a:pt x="1413" y="2061"/>
                    <a:pt x="1408" y="2058"/>
                    <a:pt x="1404" y="2060"/>
                  </a:cubicBezTo>
                  <a:cubicBezTo>
                    <a:pt x="1384" y="2058"/>
                    <a:pt x="1379" y="2058"/>
                    <a:pt x="1375" y="2056"/>
                  </a:cubicBezTo>
                  <a:cubicBezTo>
                    <a:pt x="1369" y="2062"/>
                    <a:pt x="1374" y="2062"/>
                    <a:pt x="1379" y="2064"/>
                  </a:cubicBezTo>
                  <a:cubicBezTo>
                    <a:pt x="1401" y="2067"/>
                    <a:pt x="1404" y="2067"/>
                    <a:pt x="1406" y="2066"/>
                  </a:cubicBezTo>
                  <a:cubicBezTo>
                    <a:pt x="1450" y="2069"/>
                    <a:pt x="1452" y="2068"/>
                    <a:pt x="1454" y="2068"/>
                  </a:cubicBezTo>
                  <a:cubicBezTo>
                    <a:pt x="1479" y="2066"/>
                    <a:pt x="1481" y="2068"/>
                    <a:pt x="1484" y="2065"/>
                  </a:cubicBezTo>
                  <a:cubicBezTo>
                    <a:pt x="1510" y="2057"/>
                    <a:pt x="1515" y="2064"/>
                    <a:pt x="1520" y="2060"/>
                  </a:cubicBezTo>
                  <a:cubicBezTo>
                    <a:pt x="1573" y="2046"/>
                    <a:pt x="1583" y="2047"/>
                    <a:pt x="1593" y="2042"/>
                  </a:cubicBezTo>
                  <a:cubicBezTo>
                    <a:pt x="1612" y="2043"/>
                    <a:pt x="1614" y="2045"/>
                    <a:pt x="1617" y="2042"/>
                  </a:cubicBezTo>
                  <a:cubicBezTo>
                    <a:pt x="1655" y="2040"/>
                    <a:pt x="1659" y="2040"/>
                    <a:pt x="1663" y="2042"/>
                  </a:cubicBezTo>
                  <a:cubicBezTo>
                    <a:pt x="1683" y="2045"/>
                    <a:pt x="1686" y="2043"/>
                    <a:pt x="1684" y="2046"/>
                  </a:cubicBezTo>
                  <a:cubicBezTo>
                    <a:pt x="1632" y="2050"/>
                    <a:pt x="1619" y="2059"/>
                    <a:pt x="1606" y="2056"/>
                  </a:cubicBezTo>
                  <a:cubicBezTo>
                    <a:pt x="1581" y="2061"/>
                    <a:pt x="1574" y="2065"/>
                    <a:pt x="1567" y="2065"/>
                  </a:cubicBezTo>
                  <a:cubicBezTo>
                    <a:pt x="1520" y="2079"/>
                    <a:pt x="1514" y="2076"/>
                    <a:pt x="1507" y="2079"/>
                  </a:cubicBezTo>
                  <a:cubicBezTo>
                    <a:pt x="1442" y="2084"/>
                    <a:pt x="1436" y="2084"/>
                    <a:pt x="1430" y="2083"/>
                  </a:cubicBezTo>
                  <a:cubicBezTo>
                    <a:pt x="1403" y="2082"/>
                    <a:pt x="1396" y="2084"/>
                    <a:pt x="1390" y="2081"/>
                  </a:cubicBezTo>
                  <a:cubicBezTo>
                    <a:pt x="1375" y="2083"/>
                    <a:pt x="1378" y="2083"/>
                    <a:pt x="1380" y="2086"/>
                  </a:cubicBezTo>
                  <a:cubicBezTo>
                    <a:pt x="1410" y="2091"/>
                    <a:pt x="1416" y="2088"/>
                    <a:pt x="1422" y="2090"/>
                  </a:cubicBezTo>
                  <a:cubicBezTo>
                    <a:pt x="1444" y="2093"/>
                    <a:pt x="1449" y="2090"/>
                    <a:pt x="1454" y="2091"/>
                  </a:cubicBezTo>
                  <a:cubicBezTo>
                    <a:pt x="1474" y="2092"/>
                    <a:pt x="1476" y="2090"/>
                    <a:pt x="1479" y="2090"/>
                  </a:cubicBezTo>
                  <a:cubicBezTo>
                    <a:pt x="1499" y="2092"/>
                    <a:pt x="1502" y="2086"/>
                    <a:pt x="1505" y="2090"/>
                  </a:cubicBezTo>
                  <a:cubicBezTo>
                    <a:pt x="1530" y="2088"/>
                    <a:pt x="1523" y="2089"/>
                    <a:pt x="1519" y="2089"/>
                  </a:cubicBezTo>
                  <a:cubicBezTo>
                    <a:pt x="1499" y="2094"/>
                    <a:pt x="1496" y="2093"/>
                    <a:pt x="1494" y="2094"/>
                  </a:cubicBezTo>
                  <a:cubicBezTo>
                    <a:pt x="1424" y="2102"/>
                    <a:pt x="1408" y="2102"/>
                    <a:pt x="1392" y="2099"/>
                  </a:cubicBezTo>
                  <a:cubicBezTo>
                    <a:pt x="1350" y="2100"/>
                    <a:pt x="1347" y="2091"/>
                    <a:pt x="1342" y="2099"/>
                  </a:cubicBezTo>
                  <a:cubicBezTo>
                    <a:pt x="1393" y="2108"/>
                    <a:pt x="1398" y="2108"/>
                    <a:pt x="1403" y="2109"/>
                  </a:cubicBezTo>
                  <a:cubicBezTo>
                    <a:pt x="1445" y="2109"/>
                    <a:pt x="1447" y="2109"/>
                    <a:pt x="1450" y="2109"/>
                  </a:cubicBezTo>
                  <a:cubicBezTo>
                    <a:pt x="1483" y="2107"/>
                    <a:pt x="1486" y="2108"/>
                    <a:pt x="1489" y="2104"/>
                  </a:cubicBezTo>
                  <a:cubicBezTo>
                    <a:pt x="1507" y="2105"/>
                    <a:pt x="1510" y="2099"/>
                    <a:pt x="1512" y="2101"/>
                  </a:cubicBezTo>
                  <a:cubicBezTo>
                    <a:pt x="1571" y="2083"/>
                    <a:pt x="1581" y="2084"/>
                    <a:pt x="1593" y="2077"/>
                  </a:cubicBezTo>
                  <a:cubicBezTo>
                    <a:pt x="1647" y="2067"/>
                    <a:pt x="1652" y="2068"/>
                    <a:pt x="1658" y="2069"/>
                  </a:cubicBezTo>
                  <a:cubicBezTo>
                    <a:pt x="1693" y="2064"/>
                    <a:pt x="1696" y="2064"/>
                    <a:pt x="1698" y="2066"/>
                  </a:cubicBezTo>
                  <a:cubicBezTo>
                    <a:pt x="1717" y="2068"/>
                    <a:pt x="1725" y="2064"/>
                    <a:pt x="1721" y="2069"/>
                  </a:cubicBezTo>
                  <a:cubicBezTo>
                    <a:pt x="1669" y="2080"/>
                    <a:pt x="1665" y="2078"/>
                    <a:pt x="1660" y="2078"/>
                  </a:cubicBezTo>
                  <a:cubicBezTo>
                    <a:pt x="1614" y="2094"/>
                    <a:pt x="1604" y="2100"/>
                    <a:pt x="1596" y="2097"/>
                  </a:cubicBezTo>
                  <a:cubicBezTo>
                    <a:pt x="1557" y="2116"/>
                    <a:pt x="1553" y="2109"/>
                    <a:pt x="1548" y="2116"/>
                  </a:cubicBezTo>
                  <a:cubicBezTo>
                    <a:pt x="1445" y="2138"/>
                    <a:pt x="1438" y="2131"/>
                    <a:pt x="1429" y="2136"/>
                  </a:cubicBezTo>
                  <a:cubicBezTo>
                    <a:pt x="1420" y="2142"/>
                    <a:pt x="1430" y="2141"/>
                    <a:pt x="1440" y="2141"/>
                  </a:cubicBezTo>
                  <a:cubicBezTo>
                    <a:pt x="1461" y="2139"/>
                    <a:pt x="1466" y="2143"/>
                    <a:pt x="1471" y="2140"/>
                  </a:cubicBezTo>
                  <a:cubicBezTo>
                    <a:pt x="1507" y="2138"/>
                    <a:pt x="1513" y="2132"/>
                    <a:pt x="1518" y="2134"/>
                  </a:cubicBezTo>
                  <a:cubicBezTo>
                    <a:pt x="1553" y="2125"/>
                    <a:pt x="1558" y="2124"/>
                    <a:pt x="1563" y="2120"/>
                  </a:cubicBezTo>
                  <a:cubicBezTo>
                    <a:pt x="1600" y="2106"/>
                    <a:pt x="1607" y="2107"/>
                    <a:pt x="1614" y="2105"/>
                  </a:cubicBezTo>
                  <a:cubicBezTo>
                    <a:pt x="1634" y="2100"/>
                    <a:pt x="1638" y="2093"/>
                    <a:pt x="1641" y="2096"/>
                  </a:cubicBezTo>
                  <a:cubicBezTo>
                    <a:pt x="1680" y="2089"/>
                    <a:pt x="1688" y="2081"/>
                    <a:pt x="1694" y="2084"/>
                  </a:cubicBezTo>
                  <a:cubicBezTo>
                    <a:pt x="1728" y="2085"/>
                    <a:pt x="1733" y="2076"/>
                    <a:pt x="1736" y="2079"/>
                  </a:cubicBezTo>
                  <a:cubicBezTo>
                    <a:pt x="1753" y="2083"/>
                    <a:pt x="1748" y="2081"/>
                    <a:pt x="1744" y="2081"/>
                  </a:cubicBezTo>
                  <a:cubicBezTo>
                    <a:pt x="1711" y="2083"/>
                    <a:pt x="1705" y="2088"/>
                    <a:pt x="1700" y="2087"/>
                  </a:cubicBezTo>
                  <a:cubicBezTo>
                    <a:pt x="1635" y="2103"/>
                    <a:pt x="1629" y="2113"/>
                    <a:pt x="1624" y="2110"/>
                  </a:cubicBezTo>
                  <a:cubicBezTo>
                    <a:pt x="1587" y="2121"/>
                    <a:pt x="1585" y="2125"/>
                    <a:pt x="1585" y="2127"/>
                  </a:cubicBezTo>
                  <a:cubicBezTo>
                    <a:pt x="1565" y="2138"/>
                    <a:pt x="1558" y="2127"/>
                    <a:pt x="1561" y="2134"/>
                  </a:cubicBezTo>
                  <a:cubicBezTo>
                    <a:pt x="1521" y="2145"/>
                    <a:pt x="1515" y="2142"/>
                    <a:pt x="1509" y="2147"/>
                  </a:cubicBezTo>
                  <a:cubicBezTo>
                    <a:pt x="1471" y="2146"/>
                    <a:pt x="1465" y="2153"/>
                    <a:pt x="1459" y="2153"/>
                  </a:cubicBezTo>
                  <a:cubicBezTo>
                    <a:pt x="1437" y="2149"/>
                    <a:pt x="1431" y="2158"/>
                    <a:pt x="1425" y="2151"/>
                  </a:cubicBezTo>
                  <a:cubicBezTo>
                    <a:pt x="1386" y="2149"/>
                    <a:pt x="1381" y="2142"/>
                    <a:pt x="1375" y="2146"/>
                  </a:cubicBezTo>
                  <a:cubicBezTo>
                    <a:pt x="1415" y="2158"/>
                    <a:pt x="1423" y="2160"/>
                    <a:pt x="1431" y="2160"/>
                  </a:cubicBezTo>
                  <a:cubicBezTo>
                    <a:pt x="1439" y="2160"/>
                    <a:pt x="1439" y="2160"/>
                    <a:pt x="1439" y="2160"/>
                  </a:cubicBezTo>
                  <a:cubicBezTo>
                    <a:pt x="1511" y="2153"/>
                    <a:pt x="1516" y="2158"/>
                    <a:pt x="1521" y="2151"/>
                  </a:cubicBezTo>
                  <a:cubicBezTo>
                    <a:pt x="1584" y="2138"/>
                    <a:pt x="1595" y="2130"/>
                    <a:pt x="1606" y="2129"/>
                  </a:cubicBezTo>
                  <a:cubicBezTo>
                    <a:pt x="1656" y="2105"/>
                    <a:pt x="1669" y="2110"/>
                    <a:pt x="1684" y="2102"/>
                  </a:cubicBezTo>
                  <a:cubicBezTo>
                    <a:pt x="1733" y="2089"/>
                    <a:pt x="1739" y="2095"/>
                    <a:pt x="1746" y="2090"/>
                  </a:cubicBezTo>
                  <a:cubicBezTo>
                    <a:pt x="1782" y="2095"/>
                    <a:pt x="1786" y="2094"/>
                    <a:pt x="1789" y="2093"/>
                  </a:cubicBezTo>
                  <a:cubicBezTo>
                    <a:pt x="1806" y="2099"/>
                    <a:pt x="1809" y="2098"/>
                    <a:pt x="1807" y="2101"/>
                  </a:cubicBezTo>
                  <a:cubicBezTo>
                    <a:pt x="1749" y="2109"/>
                    <a:pt x="1745" y="2110"/>
                    <a:pt x="1742" y="2109"/>
                  </a:cubicBezTo>
                  <a:cubicBezTo>
                    <a:pt x="1689" y="2129"/>
                    <a:pt x="1681" y="2128"/>
                    <a:pt x="1674" y="2133"/>
                  </a:cubicBezTo>
                  <a:cubicBezTo>
                    <a:pt x="1644" y="2142"/>
                    <a:pt x="1636" y="2149"/>
                    <a:pt x="1628" y="2150"/>
                  </a:cubicBezTo>
                  <a:cubicBezTo>
                    <a:pt x="1608" y="2159"/>
                    <a:pt x="1608" y="2159"/>
                    <a:pt x="1607" y="2160"/>
                  </a:cubicBezTo>
                  <a:cubicBezTo>
                    <a:pt x="1648" y="2152"/>
                    <a:pt x="1658" y="2153"/>
                    <a:pt x="1668" y="2147"/>
                  </a:cubicBezTo>
                  <a:cubicBezTo>
                    <a:pt x="1748" y="2114"/>
                    <a:pt x="1753" y="2122"/>
                    <a:pt x="1759" y="2114"/>
                  </a:cubicBezTo>
                  <a:cubicBezTo>
                    <a:pt x="1784" y="2117"/>
                    <a:pt x="1781" y="2113"/>
                    <a:pt x="1777" y="2119"/>
                  </a:cubicBezTo>
                  <a:cubicBezTo>
                    <a:pt x="1751" y="2124"/>
                    <a:pt x="1748" y="2122"/>
                    <a:pt x="1744" y="2124"/>
                  </a:cubicBezTo>
                  <a:cubicBezTo>
                    <a:pt x="1696" y="2142"/>
                    <a:pt x="1692" y="2145"/>
                    <a:pt x="1688" y="2147"/>
                  </a:cubicBezTo>
                  <a:cubicBezTo>
                    <a:pt x="1681" y="2160"/>
                    <a:pt x="1681" y="2160"/>
                    <a:pt x="1681" y="2160"/>
                  </a:cubicBezTo>
                  <a:cubicBezTo>
                    <a:pt x="1723" y="2146"/>
                    <a:pt x="1728" y="2138"/>
                    <a:pt x="1732" y="2140"/>
                  </a:cubicBezTo>
                  <a:cubicBezTo>
                    <a:pt x="1800" y="2126"/>
                    <a:pt x="1805" y="2122"/>
                    <a:pt x="1809" y="2122"/>
                  </a:cubicBezTo>
                  <a:cubicBezTo>
                    <a:pt x="1859" y="2130"/>
                    <a:pt x="1849" y="2135"/>
                    <a:pt x="1839" y="2134"/>
                  </a:cubicBezTo>
                  <a:cubicBezTo>
                    <a:pt x="1796" y="2143"/>
                    <a:pt x="1782" y="2143"/>
                    <a:pt x="1769" y="2149"/>
                  </a:cubicBezTo>
                  <a:cubicBezTo>
                    <a:pt x="1776" y="2157"/>
                    <a:pt x="1784" y="2154"/>
                    <a:pt x="1792" y="2152"/>
                  </a:cubicBezTo>
                  <a:cubicBezTo>
                    <a:pt x="1836" y="2146"/>
                    <a:pt x="1848" y="2144"/>
                    <a:pt x="1860" y="2141"/>
                  </a:cubicBezTo>
                  <a:cubicBezTo>
                    <a:pt x="1890" y="2149"/>
                    <a:pt x="1883" y="2141"/>
                    <a:pt x="1875" y="2148"/>
                  </a:cubicBezTo>
                  <a:cubicBezTo>
                    <a:pt x="1809" y="2160"/>
                    <a:pt x="1809" y="2160"/>
                    <a:pt x="1809" y="2160"/>
                  </a:cubicBezTo>
                  <a:cubicBezTo>
                    <a:pt x="1855" y="2162"/>
                    <a:pt x="1860" y="2158"/>
                    <a:pt x="1864" y="2158"/>
                  </a:cubicBezTo>
                  <a:cubicBezTo>
                    <a:pt x="1880" y="2157"/>
                    <a:pt x="1882" y="2157"/>
                    <a:pt x="1884" y="2158"/>
                  </a:cubicBezTo>
                  <a:cubicBezTo>
                    <a:pt x="1900" y="2158"/>
                    <a:pt x="1895" y="2159"/>
                    <a:pt x="1890" y="2159"/>
                  </a:cubicBezTo>
                  <a:cubicBezTo>
                    <a:pt x="1969" y="2159"/>
                    <a:pt x="1968" y="2157"/>
                    <a:pt x="1966" y="2156"/>
                  </a:cubicBezTo>
                  <a:cubicBezTo>
                    <a:pt x="1951" y="2145"/>
                    <a:pt x="1947" y="2142"/>
                    <a:pt x="1942" y="2136"/>
                  </a:cubicBezTo>
                  <a:cubicBezTo>
                    <a:pt x="1928" y="2102"/>
                    <a:pt x="1921" y="2099"/>
                    <a:pt x="1919" y="2096"/>
                  </a:cubicBezTo>
                  <a:cubicBezTo>
                    <a:pt x="1906" y="2068"/>
                    <a:pt x="1903" y="2061"/>
                    <a:pt x="1900" y="2054"/>
                  </a:cubicBezTo>
                  <a:cubicBezTo>
                    <a:pt x="1884" y="2012"/>
                    <a:pt x="1880" y="2009"/>
                    <a:pt x="1880" y="2005"/>
                  </a:cubicBezTo>
                  <a:cubicBezTo>
                    <a:pt x="1870" y="1972"/>
                    <a:pt x="1863" y="1965"/>
                    <a:pt x="1863" y="1959"/>
                  </a:cubicBezTo>
                  <a:cubicBezTo>
                    <a:pt x="1799" y="1870"/>
                    <a:pt x="1800" y="1871"/>
                    <a:pt x="1801" y="1871"/>
                  </a:cubicBezTo>
                  <a:cubicBezTo>
                    <a:pt x="1846" y="1921"/>
                    <a:pt x="1856" y="1927"/>
                    <a:pt x="1867" y="1947"/>
                  </a:cubicBezTo>
                  <a:cubicBezTo>
                    <a:pt x="1895" y="2002"/>
                    <a:pt x="1899" y="2005"/>
                    <a:pt x="1901" y="2010"/>
                  </a:cubicBezTo>
                  <a:cubicBezTo>
                    <a:pt x="1908" y="2028"/>
                    <a:pt x="1914" y="2036"/>
                    <a:pt x="1916" y="2043"/>
                  </a:cubicBezTo>
                  <a:cubicBezTo>
                    <a:pt x="1949" y="2106"/>
                    <a:pt x="1957" y="2126"/>
                    <a:pt x="1968" y="2145"/>
                  </a:cubicBezTo>
                  <a:cubicBezTo>
                    <a:pt x="1993" y="2160"/>
                    <a:pt x="1993" y="2160"/>
                    <a:pt x="1993" y="2160"/>
                  </a:cubicBez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35" y="1912"/>
                    <a:pt x="1432" y="1913"/>
                    <a:pt x="1430" y="1915"/>
                  </a:cubicBezTo>
                  <a:cubicBezTo>
                    <a:pt x="1404" y="1915"/>
                    <a:pt x="1397" y="1912"/>
                    <a:pt x="1389" y="1914"/>
                  </a:cubicBezTo>
                  <a:cubicBezTo>
                    <a:pt x="1360" y="1907"/>
                    <a:pt x="1356" y="1911"/>
                    <a:pt x="1352" y="1908"/>
                  </a:cubicBezTo>
                  <a:cubicBezTo>
                    <a:pt x="1313" y="1898"/>
                    <a:pt x="1309" y="1899"/>
                    <a:pt x="1305" y="1897"/>
                  </a:cubicBezTo>
                  <a:cubicBezTo>
                    <a:pt x="1253" y="1869"/>
                    <a:pt x="1256" y="1878"/>
                    <a:pt x="1260" y="1876"/>
                  </a:cubicBezTo>
                  <a:cubicBezTo>
                    <a:pt x="1307" y="1885"/>
                    <a:pt x="1326" y="1890"/>
                    <a:pt x="1345" y="1894"/>
                  </a:cubicBezTo>
                  <a:cubicBezTo>
                    <a:pt x="1379" y="1897"/>
                    <a:pt x="1384" y="1895"/>
                    <a:pt x="1388" y="1900"/>
                  </a:cubicBezTo>
                  <a:cubicBezTo>
                    <a:pt x="1422" y="1900"/>
                    <a:pt x="1426" y="1904"/>
                    <a:pt x="1431" y="1902"/>
                  </a:cubicBezTo>
                  <a:cubicBezTo>
                    <a:pt x="1464" y="1906"/>
                    <a:pt x="1469" y="1906"/>
                    <a:pt x="1474" y="1905"/>
                  </a:cubicBezTo>
                  <a:cubicBezTo>
                    <a:pt x="1493" y="1908"/>
                    <a:pt x="1497" y="1915"/>
                    <a:pt x="1501" y="1913"/>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13" y="2079"/>
                    <a:pt x="212" y="2071"/>
                    <a:pt x="216" y="2068"/>
                  </a:cubicBezTo>
                  <a:cubicBezTo>
                    <a:pt x="254" y="2018"/>
                    <a:pt x="255" y="2017"/>
                    <a:pt x="256" y="2015"/>
                  </a:cubicBezTo>
                  <a:cubicBezTo>
                    <a:pt x="274" y="1993"/>
                    <a:pt x="270" y="1985"/>
                    <a:pt x="278" y="1985"/>
                  </a:cubicBezTo>
                  <a:cubicBezTo>
                    <a:pt x="293" y="1956"/>
                    <a:pt x="295" y="1954"/>
                    <a:pt x="297" y="1953"/>
                  </a:cubicBezTo>
                  <a:cubicBezTo>
                    <a:pt x="328" y="1902"/>
                    <a:pt x="338" y="1884"/>
                    <a:pt x="346" y="1864"/>
                  </a:cubicBezTo>
                  <a:cubicBezTo>
                    <a:pt x="359" y="1830"/>
                    <a:pt x="360" y="1824"/>
                    <a:pt x="362" y="1819"/>
                  </a:cubicBezTo>
                  <a:cubicBezTo>
                    <a:pt x="363" y="1817"/>
                    <a:pt x="354" y="1821"/>
                    <a:pt x="354" y="1835"/>
                  </a:cubicBezTo>
                  <a:cubicBezTo>
                    <a:pt x="322" y="1898"/>
                    <a:pt x="317" y="1907"/>
                    <a:pt x="312" y="1917"/>
                  </a:cubicBezTo>
                  <a:cubicBezTo>
                    <a:pt x="296" y="1935"/>
                    <a:pt x="296" y="1938"/>
                    <a:pt x="294" y="1940"/>
                  </a:cubicBezTo>
                  <a:cubicBezTo>
                    <a:pt x="270" y="1973"/>
                    <a:pt x="267" y="1983"/>
                    <a:pt x="260" y="1990"/>
                  </a:cubicBezTo>
                  <a:cubicBezTo>
                    <a:pt x="242" y="2018"/>
                    <a:pt x="240" y="2019"/>
                    <a:pt x="241" y="2022"/>
                  </a:cubicBezTo>
                  <a:cubicBezTo>
                    <a:pt x="227" y="2043"/>
                    <a:pt x="222" y="2045"/>
                    <a:pt x="219" y="2048"/>
                  </a:cubicBezTo>
                  <a:cubicBezTo>
                    <a:pt x="203" y="2075"/>
                    <a:pt x="198" y="2077"/>
                    <a:pt x="195" y="2080"/>
                  </a:cubicBezTo>
                  <a:cubicBezTo>
                    <a:pt x="170" y="2118"/>
                    <a:pt x="172" y="2126"/>
                    <a:pt x="165" y="2126"/>
                  </a:cubicBezTo>
                  <a:cubicBezTo>
                    <a:pt x="150" y="2154"/>
                    <a:pt x="148" y="2156"/>
                    <a:pt x="147" y="2160"/>
                  </a:cubicBezTo>
                  <a:cubicBezTo>
                    <a:pt x="159" y="2156"/>
                    <a:pt x="161" y="2155"/>
                    <a:pt x="160" y="2150"/>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56" y="2064"/>
                    <a:pt x="158" y="2057"/>
                    <a:pt x="164" y="2054"/>
                  </a:cubicBezTo>
                  <a:cubicBezTo>
                    <a:pt x="198" y="2015"/>
                    <a:pt x="199" y="2011"/>
                    <a:pt x="200" y="2008"/>
                  </a:cubicBezTo>
                  <a:cubicBezTo>
                    <a:pt x="215" y="1986"/>
                    <a:pt x="222" y="1985"/>
                    <a:pt x="222" y="1978"/>
                  </a:cubicBezTo>
                  <a:cubicBezTo>
                    <a:pt x="247" y="1947"/>
                    <a:pt x="251" y="1943"/>
                    <a:pt x="255" y="1938"/>
                  </a:cubicBezTo>
                  <a:cubicBezTo>
                    <a:pt x="277" y="1905"/>
                    <a:pt x="283" y="1903"/>
                    <a:pt x="287" y="1899"/>
                  </a:cubicBezTo>
                  <a:cubicBezTo>
                    <a:pt x="309" y="1866"/>
                    <a:pt x="307" y="1856"/>
                    <a:pt x="314" y="1855"/>
                  </a:cubicBezTo>
                  <a:cubicBezTo>
                    <a:pt x="332" y="1818"/>
                    <a:pt x="334" y="1813"/>
                    <a:pt x="337" y="1808"/>
                  </a:cubicBezTo>
                  <a:cubicBezTo>
                    <a:pt x="349" y="1769"/>
                    <a:pt x="354" y="1769"/>
                    <a:pt x="352" y="1763"/>
                  </a:cubicBezTo>
                  <a:cubicBezTo>
                    <a:pt x="342" y="1775"/>
                    <a:pt x="345" y="1782"/>
                    <a:pt x="342" y="1783"/>
                  </a:cubicBezTo>
                  <a:cubicBezTo>
                    <a:pt x="313" y="1836"/>
                    <a:pt x="310" y="1849"/>
                    <a:pt x="301" y="1858"/>
                  </a:cubicBezTo>
                  <a:cubicBezTo>
                    <a:pt x="275" y="1895"/>
                    <a:pt x="273" y="1901"/>
                    <a:pt x="270" y="1907"/>
                  </a:cubicBezTo>
                  <a:cubicBezTo>
                    <a:pt x="226" y="1957"/>
                    <a:pt x="224" y="1964"/>
                    <a:pt x="220" y="1969"/>
                  </a:cubicBezTo>
                  <a:cubicBezTo>
                    <a:pt x="197" y="1993"/>
                    <a:pt x="200" y="2001"/>
                    <a:pt x="193" y="1999"/>
                  </a:cubicBezTo>
                  <a:cubicBezTo>
                    <a:pt x="173" y="2025"/>
                    <a:pt x="171" y="2027"/>
                    <a:pt x="169" y="2030"/>
                  </a:cubicBezTo>
                  <a:cubicBezTo>
                    <a:pt x="135" y="2084"/>
                    <a:pt x="129" y="2083"/>
                    <a:pt x="130" y="2087"/>
                  </a:cubicBezTo>
                  <a:cubicBezTo>
                    <a:pt x="113" y="2122"/>
                    <a:pt x="109" y="2127"/>
                    <a:pt x="107" y="2134"/>
                  </a:cubicBezTo>
                  <a:cubicBezTo>
                    <a:pt x="99" y="2148"/>
                    <a:pt x="98" y="2151"/>
                    <a:pt x="97" y="2148"/>
                  </a:cubicBezTo>
                  <a:cubicBezTo>
                    <a:pt x="116" y="2072"/>
                    <a:pt x="125" y="2066"/>
                    <a:pt x="130" y="2056"/>
                  </a:cubicBezTo>
                  <a:cubicBezTo>
                    <a:pt x="151" y="2022"/>
                    <a:pt x="152" y="2020"/>
                    <a:pt x="153" y="2018"/>
                  </a:cubicBezTo>
                  <a:cubicBezTo>
                    <a:pt x="170" y="1989"/>
                    <a:pt x="174" y="1991"/>
                    <a:pt x="175" y="1990"/>
                  </a:cubicBezTo>
                  <a:cubicBezTo>
                    <a:pt x="188" y="1973"/>
                    <a:pt x="192" y="1963"/>
                    <a:pt x="201" y="1957"/>
                  </a:cubicBezTo>
                  <a:cubicBezTo>
                    <a:pt x="233" y="1919"/>
                    <a:pt x="237" y="1916"/>
                    <a:pt x="240" y="1911"/>
                  </a:cubicBezTo>
                  <a:cubicBezTo>
                    <a:pt x="265" y="1878"/>
                    <a:pt x="271" y="1870"/>
                    <a:pt x="278" y="1862"/>
                  </a:cubicBezTo>
                  <a:cubicBezTo>
                    <a:pt x="304" y="1820"/>
                    <a:pt x="305" y="1818"/>
                    <a:pt x="305" y="1814"/>
                  </a:cubicBezTo>
                  <a:cubicBezTo>
                    <a:pt x="315" y="1793"/>
                    <a:pt x="320" y="1787"/>
                    <a:pt x="322" y="1778"/>
                  </a:cubicBezTo>
                  <a:cubicBezTo>
                    <a:pt x="331" y="1759"/>
                    <a:pt x="334" y="1754"/>
                    <a:pt x="333" y="1747"/>
                  </a:cubicBezTo>
                  <a:cubicBezTo>
                    <a:pt x="343" y="1711"/>
                    <a:pt x="352" y="1704"/>
                    <a:pt x="345" y="1700"/>
                  </a:cubicBezTo>
                  <a:cubicBezTo>
                    <a:pt x="334" y="1737"/>
                    <a:pt x="333" y="1740"/>
                    <a:pt x="330" y="1743"/>
                  </a:cubicBezTo>
                  <a:cubicBezTo>
                    <a:pt x="317" y="1776"/>
                    <a:pt x="316" y="1780"/>
                    <a:pt x="314" y="1783"/>
                  </a:cubicBezTo>
                  <a:cubicBezTo>
                    <a:pt x="293" y="1811"/>
                    <a:pt x="298" y="1820"/>
                    <a:pt x="295" y="1822"/>
                  </a:cubicBezTo>
                  <a:cubicBezTo>
                    <a:pt x="277" y="1840"/>
                    <a:pt x="282" y="1849"/>
                    <a:pt x="274" y="1847"/>
                  </a:cubicBezTo>
                  <a:cubicBezTo>
                    <a:pt x="242" y="1892"/>
                    <a:pt x="240" y="1895"/>
                    <a:pt x="239" y="1898"/>
                  </a:cubicBezTo>
                  <a:cubicBezTo>
                    <a:pt x="214" y="1923"/>
                    <a:pt x="217" y="1930"/>
                    <a:pt x="213" y="1930"/>
                  </a:cubicBezTo>
                  <a:cubicBezTo>
                    <a:pt x="196" y="1949"/>
                    <a:pt x="190" y="1949"/>
                    <a:pt x="190" y="1954"/>
                  </a:cubicBezTo>
                  <a:cubicBezTo>
                    <a:pt x="170" y="1984"/>
                    <a:pt x="165" y="1984"/>
                    <a:pt x="162" y="1986"/>
                  </a:cubicBezTo>
                  <a:cubicBezTo>
                    <a:pt x="145" y="2020"/>
                    <a:pt x="138" y="2020"/>
                    <a:pt x="136" y="2023"/>
                  </a:cubicBezTo>
                  <a:cubicBezTo>
                    <a:pt x="126" y="2053"/>
                    <a:pt x="119" y="2052"/>
                    <a:pt x="119" y="2057"/>
                  </a:cubicBezTo>
                  <a:cubicBezTo>
                    <a:pt x="104" y="2091"/>
                    <a:pt x="100" y="2096"/>
                    <a:pt x="98" y="2102"/>
                  </a:cubicBezTo>
                  <a:cubicBezTo>
                    <a:pt x="88" y="2126"/>
                    <a:pt x="85" y="2119"/>
                    <a:pt x="89" y="2105"/>
                  </a:cubicBezTo>
                  <a:cubicBezTo>
                    <a:pt x="115" y="2035"/>
                    <a:pt x="115" y="2028"/>
                    <a:pt x="116" y="2022"/>
                  </a:cubicBezTo>
                  <a:cubicBezTo>
                    <a:pt x="136" y="1984"/>
                    <a:pt x="145" y="1987"/>
                    <a:pt x="142" y="1979"/>
                  </a:cubicBezTo>
                  <a:cubicBezTo>
                    <a:pt x="155" y="1957"/>
                    <a:pt x="159" y="1956"/>
                    <a:pt x="162" y="1954"/>
                  </a:cubicBezTo>
                  <a:cubicBezTo>
                    <a:pt x="182" y="1926"/>
                    <a:pt x="182" y="1924"/>
                    <a:pt x="184" y="1924"/>
                  </a:cubicBezTo>
                  <a:cubicBezTo>
                    <a:pt x="199" y="1910"/>
                    <a:pt x="195" y="1901"/>
                    <a:pt x="202" y="1903"/>
                  </a:cubicBezTo>
                  <a:cubicBezTo>
                    <a:pt x="220" y="1880"/>
                    <a:pt x="223" y="1872"/>
                    <a:pt x="228" y="1866"/>
                  </a:cubicBezTo>
                  <a:cubicBezTo>
                    <a:pt x="244" y="1842"/>
                    <a:pt x="248" y="1836"/>
                    <a:pt x="251" y="1829"/>
                  </a:cubicBezTo>
                  <a:cubicBezTo>
                    <a:pt x="274" y="1801"/>
                    <a:pt x="271" y="1793"/>
                    <a:pt x="275" y="1793"/>
                  </a:cubicBezTo>
                  <a:cubicBezTo>
                    <a:pt x="288" y="1770"/>
                    <a:pt x="287" y="1765"/>
                    <a:pt x="288" y="1761"/>
                  </a:cubicBezTo>
                  <a:cubicBezTo>
                    <a:pt x="301" y="1739"/>
                    <a:pt x="297" y="1730"/>
                    <a:pt x="301" y="1730"/>
                  </a:cubicBezTo>
                  <a:cubicBezTo>
                    <a:pt x="300" y="1725"/>
                    <a:pt x="291" y="1741"/>
                    <a:pt x="286" y="1759"/>
                  </a:cubicBezTo>
                  <a:cubicBezTo>
                    <a:pt x="272" y="1785"/>
                    <a:pt x="271" y="1787"/>
                    <a:pt x="270" y="1789"/>
                  </a:cubicBezTo>
                  <a:cubicBezTo>
                    <a:pt x="252" y="1813"/>
                    <a:pt x="248" y="1821"/>
                    <a:pt x="245" y="1830"/>
                  </a:cubicBezTo>
                  <a:cubicBezTo>
                    <a:pt x="192" y="1895"/>
                    <a:pt x="192" y="1901"/>
                    <a:pt x="189" y="1904"/>
                  </a:cubicBezTo>
                  <a:cubicBezTo>
                    <a:pt x="170" y="1925"/>
                    <a:pt x="170" y="1927"/>
                    <a:pt x="169" y="1929"/>
                  </a:cubicBezTo>
                  <a:cubicBezTo>
                    <a:pt x="128" y="1987"/>
                    <a:pt x="123" y="1994"/>
                    <a:pt x="119" y="2002"/>
                  </a:cubicBezTo>
                  <a:cubicBezTo>
                    <a:pt x="99" y="2042"/>
                    <a:pt x="97" y="2047"/>
                    <a:pt x="94" y="2050"/>
                  </a:cubicBezTo>
                  <a:cubicBezTo>
                    <a:pt x="85" y="2090"/>
                    <a:pt x="77" y="2095"/>
                    <a:pt x="79" y="2108"/>
                  </a:cubicBezTo>
                  <a:cubicBezTo>
                    <a:pt x="67" y="2124"/>
                    <a:pt x="66" y="2120"/>
                    <a:pt x="68" y="2120"/>
                  </a:cubicBezTo>
                  <a:cubicBezTo>
                    <a:pt x="71" y="2079"/>
                    <a:pt x="77" y="2074"/>
                    <a:pt x="78" y="2064"/>
                  </a:cubicBezTo>
                  <a:cubicBezTo>
                    <a:pt x="94" y="2021"/>
                    <a:pt x="91" y="2015"/>
                    <a:pt x="94" y="2013"/>
                  </a:cubicBezTo>
                  <a:cubicBezTo>
                    <a:pt x="118" y="1960"/>
                    <a:pt x="123" y="1957"/>
                    <a:pt x="122" y="1948"/>
                  </a:cubicBezTo>
                  <a:cubicBezTo>
                    <a:pt x="143" y="1923"/>
                    <a:pt x="136" y="1913"/>
                    <a:pt x="144" y="1915"/>
                  </a:cubicBezTo>
                  <a:cubicBezTo>
                    <a:pt x="160" y="1887"/>
                    <a:pt x="162" y="1885"/>
                    <a:pt x="163" y="1881"/>
                  </a:cubicBezTo>
                  <a:cubicBezTo>
                    <a:pt x="180" y="1853"/>
                    <a:pt x="181" y="1849"/>
                    <a:pt x="187" y="1849"/>
                  </a:cubicBezTo>
                  <a:cubicBezTo>
                    <a:pt x="227" y="1788"/>
                    <a:pt x="236" y="1779"/>
                    <a:pt x="243" y="1766"/>
                  </a:cubicBezTo>
                  <a:cubicBezTo>
                    <a:pt x="267" y="1728"/>
                    <a:pt x="276" y="1726"/>
                    <a:pt x="276" y="1718"/>
                  </a:cubicBezTo>
                  <a:cubicBezTo>
                    <a:pt x="297" y="1676"/>
                    <a:pt x="303" y="1672"/>
                    <a:pt x="303" y="1664"/>
                  </a:cubicBezTo>
                  <a:cubicBezTo>
                    <a:pt x="313" y="1642"/>
                    <a:pt x="310" y="1635"/>
                    <a:pt x="314" y="1635"/>
                  </a:cubicBezTo>
                  <a:cubicBezTo>
                    <a:pt x="306" y="1646"/>
                    <a:pt x="302" y="1649"/>
                    <a:pt x="303" y="1657"/>
                  </a:cubicBezTo>
                  <a:cubicBezTo>
                    <a:pt x="281" y="1698"/>
                    <a:pt x="276" y="1708"/>
                    <a:pt x="270" y="1716"/>
                  </a:cubicBezTo>
                  <a:cubicBezTo>
                    <a:pt x="246" y="1755"/>
                    <a:pt x="237" y="1761"/>
                    <a:pt x="232" y="1772"/>
                  </a:cubicBezTo>
                  <a:cubicBezTo>
                    <a:pt x="205" y="1808"/>
                    <a:pt x="198" y="1816"/>
                    <a:pt x="192" y="1825"/>
                  </a:cubicBezTo>
                  <a:cubicBezTo>
                    <a:pt x="164" y="1869"/>
                    <a:pt x="162" y="1871"/>
                    <a:pt x="158" y="1871"/>
                  </a:cubicBezTo>
                  <a:cubicBezTo>
                    <a:pt x="129" y="1917"/>
                    <a:pt x="127" y="1930"/>
                    <a:pt x="119" y="1937"/>
                  </a:cubicBezTo>
                  <a:cubicBezTo>
                    <a:pt x="96" y="1989"/>
                    <a:pt x="92" y="1993"/>
                    <a:pt x="88" y="1998"/>
                  </a:cubicBezTo>
                  <a:cubicBezTo>
                    <a:pt x="80" y="2028"/>
                    <a:pt x="76" y="2028"/>
                    <a:pt x="78" y="2034"/>
                  </a:cubicBezTo>
                  <a:cubicBezTo>
                    <a:pt x="63" y="2073"/>
                    <a:pt x="65" y="2083"/>
                    <a:pt x="62" y="2087"/>
                  </a:cubicBezTo>
                  <a:cubicBezTo>
                    <a:pt x="53" y="2088"/>
                    <a:pt x="53" y="2086"/>
                    <a:pt x="55" y="2086"/>
                  </a:cubicBezTo>
                  <a:cubicBezTo>
                    <a:pt x="63" y="2046"/>
                    <a:pt x="63" y="2034"/>
                    <a:pt x="64" y="2024"/>
                  </a:cubicBezTo>
                  <a:cubicBezTo>
                    <a:pt x="87" y="1972"/>
                    <a:pt x="90" y="1964"/>
                    <a:pt x="94" y="1958"/>
                  </a:cubicBezTo>
                  <a:cubicBezTo>
                    <a:pt x="131" y="1888"/>
                    <a:pt x="137" y="1883"/>
                    <a:pt x="141" y="1876"/>
                  </a:cubicBezTo>
                  <a:cubicBezTo>
                    <a:pt x="172" y="1836"/>
                    <a:pt x="178" y="1829"/>
                    <a:pt x="183" y="1821"/>
                  </a:cubicBezTo>
                  <a:cubicBezTo>
                    <a:pt x="201" y="1794"/>
                    <a:pt x="206" y="1792"/>
                    <a:pt x="209" y="1788"/>
                  </a:cubicBezTo>
                  <a:cubicBezTo>
                    <a:pt x="226" y="1760"/>
                    <a:pt x="227" y="1754"/>
                    <a:pt x="233" y="1752"/>
                  </a:cubicBezTo>
                  <a:cubicBezTo>
                    <a:pt x="273" y="1687"/>
                    <a:pt x="280" y="1687"/>
                    <a:pt x="278" y="1679"/>
                  </a:cubicBezTo>
                  <a:cubicBezTo>
                    <a:pt x="278" y="1668"/>
                    <a:pt x="278" y="1676"/>
                    <a:pt x="274" y="1679"/>
                  </a:cubicBezTo>
                  <a:cubicBezTo>
                    <a:pt x="231" y="1743"/>
                    <a:pt x="221" y="1749"/>
                    <a:pt x="218" y="1762"/>
                  </a:cubicBezTo>
                  <a:cubicBezTo>
                    <a:pt x="205" y="1778"/>
                    <a:pt x="204" y="1784"/>
                    <a:pt x="198" y="1787"/>
                  </a:cubicBezTo>
                  <a:cubicBezTo>
                    <a:pt x="177" y="1819"/>
                    <a:pt x="171" y="1820"/>
                    <a:pt x="170" y="1826"/>
                  </a:cubicBezTo>
                  <a:cubicBezTo>
                    <a:pt x="149" y="1860"/>
                    <a:pt x="139" y="1859"/>
                    <a:pt x="140" y="1868"/>
                  </a:cubicBezTo>
                  <a:cubicBezTo>
                    <a:pt x="113" y="1902"/>
                    <a:pt x="110" y="1911"/>
                    <a:pt x="102" y="1916"/>
                  </a:cubicBezTo>
                  <a:cubicBezTo>
                    <a:pt x="93" y="1947"/>
                    <a:pt x="82" y="1948"/>
                    <a:pt x="83" y="1959"/>
                  </a:cubicBezTo>
                  <a:cubicBezTo>
                    <a:pt x="69" y="1984"/>
                    <a:pt x="67" y="1985"/>
                    <a:pt x="68" y="1989"/>
                  </a:cubicBezTo>
                  <a:cubicBezTo>
                    <a:pt x="55" y="2020"/>
                    <a:pt x="55" y="2026"/>
                    <a:pt x="56" y="2031"/>
                  </a:cubicBezTo>
                  <a:cubicBezTo>
                    <a:pt x="39" y="2054"/>
                    <a:pt x="48" y="2048"/>
                    <a:pt x="43" y="2043"/>
                  </a:cubicBezTo>
                  <a:cubicBezTo>
                    <a:pt x="61" y="1957"/>
                    <a:pt x="62" y="1947"/>
                    <a:pt x="64" y="1939"/>
                  </a:cubicBezTo>
                  <a:cubicBezTo>
                    <a:pt x="79" y="1911"/>
                    <a:pt x="76" y="1903"/>
                    <a:pt x="79" y="1900"/>
                  </a:cubicBezTo>
                  <a:cubicBezTo>
                    <a:pt x="94" y="1872"/>
                    <a:pt x="95" y="1867"/>
                    <a:pt x="99" y="1864"/>
                  </a:cubicBezTo>
                  <a:cubicBezTo>
                    <a:pt x="115" y="1833"/>
                    <a:pt x="117" y="1831"/>
                    <a:pt x="118" y="1830"/>
                  </a:cubicBezTo>
                  <a:cubicBezTo>
                    <a:pt x="127" y="1814"/>
                    <a:pt x="130" y="1811"/>
                    <a:pt x="132" y="1807"/>
                  </a:cubicBezTo>
                  <a:cubicBezTo>
                    <a:pt x="162" y="1770"/>
                    <a:pt x="168" y="1763"/>
                    <a:pt x="174" y="1758"/>
                  </a:cubicBezTo>
                  <a:cubicBezTo>
                    <a:pt x="204" y="1726"/>
                    <a:pt x="216" y="1713"/>
                    <a:pt x="229" y="1702"/>
                  </a:cubicBezTo>
                  <a:cubicBezTo>
                    <a:pt x="260" y="1672"/>
                    <a:pt x="260" y="1665"/>
                    <a:pt x="266" y="1664"/>
                  </a:cubicBezTo>
                  <a:cubicBezTo>
                    <a:pt x="284" y="1639"/>
                    <a:pt x="287" y="1637"/>
                    <a:pt x="288" y="1632"/>
                  </a:cubicBezTo>
                  <a:cubicBezTo>
                    <a:pt x="289" y="1626"/>
                    <a:pt x="286" y="1630"/>
                    <a:pt x="281" y="1633"/>
                  </a:cubicBezTo>
                  <a:cubicBezTo>
                    <a:pt x="269" y="1651"/>
                    <a:pt x="266" y="1655"/>
                    <a:pt x="261" y="1658"/>
                  </a:cubicBezTo>
                  <a:cubicBezTo>
                    <a:pt x="220" y="1703"/>
                    <a:pt x="210" y="1709"/>
                    <a:pt x="202" y="1717"/>
                  </a:cubicBezTo>
                  <a:cubicBezTo>
                    <a:pt x="152" y="1773"/>
                    <a:pt x="142" y="1779"/>
                    <a:pt x="137" y="1789"/>
                  </a:cubicBezTo>
                  <a:cubicBezTo>
                    <a:pt x="121" y="1805"/>
                    <a:pt x="122" y="1813"/>
                    <a:pt x="115" y="1815"/>
                  </a:cubicBezTo>
                  <a:cubicBezTo>
                    <a:pt x="84" y="1869"/>
                    <a:pt x="84" y="1881"/>
                    <a:pt x="76" y="1885"/>
                  </a:cubicBezTo>
                  <a:cubicBezTo>
                    <a:pt x="59" y="1931"/>
                    <a:pt x="51" y="1948"/>
                    <a:pt x="47" y="1968"/>
                  </a:cubicBezTo>
                  <a:cubicBezTo>
                    <a:pt x="39" y="2002"/>
                    <a:pt x="36" y="2006"/>
                    <a:pt x="37" y="2013"/>
                  </a:cubicBezTo>
                  <a:cubicBezTo>
                    <a:pt x="36" y="1979"/>
                    <a:pt x="36" y="1977"/>
                    <a:pt x="38" y="1969"/>
                  </a:cubicBezTo>
                  <a:cubicBezTo>
                    <a:pt x="50" y="1929"/>
                    <a:pt x="53" y="1924"/>
                    <a:pt x="54" y="1917"/>
                  </a:cubicBezTo>
                  <a:cubicBezTo>
                    <a:pt x="62" y="1897"/>
                    <a:pt x="63" y="1894"/>
                    <a:pt x="66" y="1893"/>
                  </a:cubicBezTo>
                  <a:cubicBezTo>
                    <a:pt x="76" y="1863"/>
                    <a:pt x="80" y="1863"/>
                    <a:pt x="81" y="1861"/>
                  </a:cubicBezTo>
                  <a:cubicBezTo>
                    <a:pt x="107" y="1821"/>
                    <a:pt x="109" y="1819"/>
                    <a:pt x="108" y="1815"/>
                  </a:cubicBezTo>
                  <a:cubicBezTo>
                    <a:pt x="131" y="1785"/>
                    <a:pt x="137" y="1774"/>
                    <a:pt x="144" y="1765"/>
                  </a:cubicBezTo>
                  <a:cubicBezTo>
                    <a:pt x="157" y="1753"/>
                    <a:pt x="157" y="1748"/>
                    <a:pt x="162" y="1746"/>
                  </a:cubicBezTo>
                  <a:cubicBezTo>
                    <a:pt x="220" y="1678"/>
                    <a:pt x="229" y="1674"/>
                    <a:pt x="233" y="1667"/>
                  </a:cubicBezTo>
                  <a:cubicBezTo>
                    <a:pt x="246" y="1655"/>
                    <a:pt x="247" y="1650"/>
                    <a:pt x="252" y="1648"/>
                  </a:cubicBezTo>
                  <a:cubicBezTo>
                    <a:pt x="279" y="1612"/>
                    <a:pt x="284" y="1610"/>
                    <a:pt x="284" y="1604"/>
                  </a:cubicBezTo>
                  <a:cubicBezTo>
                    <a:pt x="260" y="1629"/>
                    <a:pt x="257" y="1632"/>
                    <a:pt x="255" y="1637"/>
                  </a:cubicBezTo>
                  <a:cubicBezTo>
                    <a:pt x="239" y="1654"/>
                    <a:pt x="236" y="1656"/>
                    <a:pt x="235" y="1658"/>
                  </a:cubicBezTo>
                  <a:cubicBezTo>
                    <a:pt x="217" y="1674"/>
                    <a:pt x="215" y="1676"/>
                    <a:pt x="215" y="1679"/>
                  </a:cubicBezTo>
                  <a:cubicBezTo>
                    <a:pt x="149" y="1746"/>
                    <a:pt x="136" y="1762"/>
                    <a:pt x="123" y="1777"/>
                  </a:cubicBezTo>
                  <a:cubicBezTo>
                    <a:pt x="74" y="1857"/>
                    <a:pt x="71" y="1860"/>
                    <a:pt x="68" y="1864"/>
                  </a:cubicBezTo>
                  <a:cubicBezTo>
                    <a:pt x="51" y="1891"/>
                    <a:pt x="54" y="1897"/>
                    <a:pt x="51" y="1898"/>
                  </a:cubicBezTo>
                  <a:cubicBezTo>
                    <a:pt x="42" y="1925"/>
                    <a:pt x="41" y="1931"/>
                    <a:pt x="38" y="1936"/>
                  </a:cubicBezTo>
                  <a:cubicBezTo>
                    <a:pt x="24" y="1990"/>
                    <a:pt x="27" y="2000"/>
                    <a:pt x="21" y="2001"/>
                  </a:cubicBezTo>
                  <a:cubicBezTo>
                    <a:pt x="22" y="1975"/>
                    <a:pt x="19" y="1968"/>
                    <a:pt x="23" y="1968"/>
                  </a:cubicBezTo>
                  <a:cubicBezTo>
                    <a:pt x="48" y="1873"/>
                    <a:pt x="51" y="1866"/>
                    <a:pt x="52" y="1859"/>
                  </a:cubicBezTo>
                  <a:cubicBezTo>
                    <a:pt x="97" y="1787"/>
                    <a:pt x="94" y="1780"/>
                    <a:pt x="97" y="1779"/>
                  </a:cubicBezTo>
                  <a:cubicBezTo>
                    <a:pt x="120" y="1747"/>
                    <a:pt x="125" y="1742"/>
                    <a:pt x="129" y="1737"/>
                  </a:cubicBezTo>
                  <a:cubicBezTo>
                    <a:pt x="154" y="1711"/>
                    <a:pt x="166" y="1702"/>
                    <a:pt x="174" y="1690"/>
                  </a:cubicBezTo>
                  <a:cubicBezTo>
                    <a:pt x="214" y="1659"/>
                    <a:pt x="214" y="1649"/>
                    <a:pt x="223" y="1648"/>
                  </a:cubicBezTo>
                  <a:cubicBezTo>
                    <a:pt x="237" y="1639"/>
                    <a:pt x="226" y="1633"/>
                    <a:pt x="227" y="1639"/>
                  </a:cubicBezTo>
                  <a:cubicBezTo>
                    <a:pt x="200" y="1658"/>
                    <a:pt x="202" y="1664"/>
                    <a:pt x="196" y="1663"/>
                  </a:cubicBezTo>
                  <a:cubicBezTo>
                    <a:pt x="165" y="1693"/>
                    <a:pt x="154" y="1701"/>
                    <a:pt x="147" y="1712"/>
                  </a:cubicBezTo>
                  <a:cubicBezTo>
                    <a:pt x="114" y="1748"/>
                    <a:pt x="104" y="1750"/>
                    <a:pt x="104" y="1761"/>
                  </a:cubicBezTo>
                  <a:cubicBezTo>
                    <a:pt x="84" y="1789"/>
                    <a:pt x="78" y="1794"/>
                    <a:pt x="75" y="1802"/>
                  </a:cubicBezTo>
                  <a:cubicBezTo>
                    <a:pt x="57" y="1828"/>
                    <a:pt x="57" y="1835"/>
                    <a:pt x="55" y="1841"/>
                  </a:cubicBezTo>
                  <a:cubicBezTo>
                    <a:pt x="31" y="1902"/>
                    <a:pt x="21" y="1910"/>
                    <a:pt x="22" y="1926"/>
                  </a:cubicBezTo>
                  <a:cubicBezTo>
                    <a:pt x="14" y="1948"/>
                    <a:pt x="12" y="1950"/>
                    <a:pt x="11" y="1953"/>
                  </a:cubicBezTo>
                  <a:cubicBezTo>
                    <a:pt x="14" y="1913"/>
                    <a:pt x="11" y="1906"/>
                    <a:pt x="14" y="1905"/>
                  </a:cubicBezTo>
                  <a:cubicBezTo>
                    <a:pt x="29" y="1846"/>
                    <a:pt x="30" y="1844"/>
                    <a:pt x="31" y="1840"/>
                  </a:cubicBezTo>
                  <a:cubicBezTo>
                    <a:pt x="50" y="1795"/>
                    <a:pt x="58" y="1783"/>
                    <a:pt x="64" y="1770"/>
                  </a:cubicBezTo>
                  <a:cubicBezTo>
                    <a:pt x="100" y="1720"/>
                    <a:pt x="103" y="1717"/>
                    <a:pt x="105" y="1713"/>
                  </a:cubicBezTo>
                  <a:cubicBezTo>
                    <a:pt x="115" y="1700"/>
                    <a:pt x="119" y="1702"/>
                    <a:pt x="120" y="1701"/>
                  </a:cubicBezTo>
                  <a:cubicBezTo>
                    <a:pt x="138" y="1677"/>
                    <a:pt x="153" y="1664"/>
                    <a:pt x="164" y="1647"/>
                  </a:cubicBezTo>
                  <a:cubicBezTo>
                    <a:pt x="200" y="1597"/>
                    <a:pt x="198" y="1589"/>
                    <a:pt x="204" y="1588"/>
                  </a:cubicBezTo>
                  <a:cubicBezTo>
                    <a:pt x="215" y="1556"/>
                    <a:pt x="218" y="1554"/>
                    <a:pt x="216" y="1550"/>
                  </a:cubicBezTo>
                  <a:cubicBezTo>
                    <a:pt x="204" y="1568"/>
                    <a:pt x="204" y="1577"/>
                    <a:pt x="199" y="1582"/>
                  </a:cubicBezTo>
                  <a:cubicBezTo>
                    <a:pt x="151" y="1649"/>
                    <a:pt x="147" y="1660"/>
                    <a:pt x="137" y="1665"/>
                  </a:cubicBezTo>
                  <a:cubicBezTo>
                    <a:pt x="106" y="1703"/>
                    <a:pt x="103" y="1703"/>
                    <a:pt x="103" y="1706"/>
                  </a:cubicBezTo>
                  <a:cubicBezTo>
                    <a:pt x="71" y="1744"/>
                    <a:pt x="63" y="1750"/>
                    <a:pt x="61" y="1762"/>
                  </a:cubicBezTo>
                  <a:cubicBezTo>
                    <a:pt x="37" y="1797"/>
                    <a:pt x="33" y="1807"/>
                    <a:pt x="32" y="1821"/>
                  </a:cubicBezTo>
                  <a:cubicBezTo>
                    <a:pt x="23" y="1846"/>
                    <a:pt x="17" y="1846"/>
                    <a:pt x="17" y="1850"/>
                  </a:cubicBezTo>
                  <a:cubicBezTo>
                    <a:pt x="3" y="1895"/>
                    <a:pt x="5" y="1907"/>
                    <a:pt x="0" y="1912"/>
                  </a:cubicBezTo>
                  <a:cubicBezTo>
                    <a:pt x="4" y="2002"/>
                    <a:pt x="10" y="2004"/>
                    <a:pt x="15" y="2008"/>
                  </a:cubicBezTo>
                  <a:cubicBezTo>
                    <a:pt x="13" y="2023"/>
                    <a:pt x="9" y="2018"/>
                    <a:pt x="6" y="2013"/>
                  </a:cubicBezTo>
                  <a:cubicBezTo>
                    <a:pt x="2" y="2039"/>
                    <a:pt x="5" y="2041"/>
                    <a:pt x="8" y="2043"/>
                  </a:cubicBezTo>
                  <a:cubicBezTo>
                    <a:pt x="21" y="2058"/>
                    <a:pt x="24" y="2059"/>
                    <a:pt x="25" y="2062"/>
                  </a:cubicBezTo>
                  <a:cubicBezTo>
                    <a:pt x="29" y="2076"/>
                    <a:pt x="19" y="2066"/>
                    <a:pt x="9" y="2056"/>
                  </a:cubicBezTo>
                  <a:cubicBezTo>
                    <a:pt x="9" y="2084"/>
                    <a:pt x="20" y="2091"/>
                    <a:pt x="30" y="2098"/>
                  </a:cubicBezTo>
                  <a:cubicBezTo>
                    <a:pt x="51" y="2120"/>
                    <a:pt x="53" y="2124"/>
                    <a:pt x="54" y="2129"/>
                  </a:cubicBezTo>
                  <a:cubicBezTo>
                    <a:pt x="56" y="2137"/>
                    <a:pt x="56" y="2132"/>
                    <a:pt x="54" y="2129"/>
                  </a:cubicBezTo>
                  <a:cubicBezTo>
                    <a:pt x="32" y="2111"/>
                    <a:pt x="26" y="2111"/>
                    <a:pt x="24" y="2107"/>
                  </a:cubicBezTo>
                  <a:cubicBezTo>
                    <a:pt x="0" y="2102"/>
                    <a:pt x="0" y="2102"/>
                    <a:pt x="0" y="2102"/>
                  </a:cubicBezTo>
                  <a:cubicBezTo>
                    <a:pt x="24" y="2124"/>
                    <a:pt x="29" y="2122"/>
                    <a:pt x="32" y="2124"/>
                  </a:cubicBezTo>
                  <a:cubicBezTo>
                    <a:pt x="58" y="2149"/>
                    <a:pt x="61" y="2156"/>
                    <a:pt x="67" y="2159"/>
                  </a:cubicBezTo>
                  <a:cubicBezTo>
                    <a:pt x="109" y="2158"/>
                    <a:pt x="108" y="2152"/>
                    <a:pt x="110" y="2150"/>
                  </a:cubicBezTo>
                  <a:close/>
                  <a:moveTo>
                    <a:pt x="0" y="1895"/>
                  </a:moveTo>
                  <a:cubicBezTo>
                    <a:pt x="1" y="1891"/>
                    <a:pt x="5" y="1889"/>
                    <a:pt x="4" y="1884"/>
                  </a:cubicBezTo>
                  <a:cubicBezTo>
                    <a:pt x="7" y="1863"/>
                    <a:pt x="8" y="1861"/>
                    <a:pt x="9" y="1859"/>
                  </a:cubicBezTo>
                  <a:cubicBezTo>
                    <a:pt x="31" y="1797"/>
                    <a:pt x="29" y="1794"/>
                    <a:pt x="30" y="1792"/>
                  </a:cubicBezTo>
                  <a:cubicBezTo>
                    <a:pt x="35" y="1779"/>
                    <a:pt x="39" y="1780"/>
                    <a:pt x="38" y="1774"/>
                  </a:cubicBezTo>
                  <a:cubicBezTo>
                    <a:pt x="61" y="1726"/>
                    <a:pt x="64" y="1723"/>
                    <a:pt x="67" y="1720"/>
                  </a:cubicBezTo>
                  <a:cubicBezTo>
                    <a:pt x="81" y="1696"/>
                    <a:pt x="84" y="1694"/>
                    <a:pt x="84" y="1688"/>
                  </a:cubicBezTo>
                  <a:cubicBezTo>
                    <a:pt x="108" y="1666"/>
                    <a:pt x="106" y="1654"/>
                    <a:pt x="114" y="1651"/>
                  </a:cubicBezTo>
                  <a:cubicBezTo>
                    <a:pt x="130" y="1622"/>
                    <a:pt x="138" y="1619"/>
                    <a:pt x="140" y="1610"/>
                  </a:cubicBezTo>
                  <a:cubicBezTo>
                    <a:pt x="158" y="1583"/>
                    <a:pt x="162" y="1576"/>
                    <a:pt x="165" y="1569"/>
                  </a:cubicBezTo>
                  <a:cubicBezTo>
                    <a:pt x="172" y="1533"/>
                    <a:pt x="176" y="1529"/>
                    <a:pt x="177" y="1522"/>
                  </a:cubicBezTo>
                  <a:cubicBezTo>
                    <a:pt x="174" y="1494"/>
                    <a:pt x="171" y="1507"/>
                    <a:pt x="173" y="1522"/>
                  </a:cubicBezTo>
                  <a:cubicBezTo>
                    <a:pt x="148" y="1581"/>
                    <a:pt x="148" y="1591"/>
                    <a:pt x="141" y="1594"/>
                  </a:cubicBezTo>
                  <a:cubicBezTo>
                    <a:pt x="122" y="1626"/>
                    <a:pt x="114" y="1638"/>
                    <a:pt x="103" y="1647"/>
                  </a:cubicBezTo>
                  <a:cubicBezTo>
                    <a:pt x="88" y="1672"/>
                    <a:pt x="81" y="1676"/>
                    <a:pt x="79" y="1684"/>
                  </a:cubicBezTo>
                  <a:cubicBezTo>
                    <a:pt x="59" y="1712"/>
                    <a:pt x="59" y="1713"/>
                    <a:pt x="57" y="1714"/>
                  </a:cubicBezTo>
                  <a:cubicBezTo>
                    <a:pt x="64" y="1702"/>
                    <a:pt x="63" y="1698"/>
                    <a:pt x="65" y="1696"/>
                  </a:cubicBezTo>
                  <a:cubicBezTo>
                    <a:pt x="81" y="1672"/>
                    <a:pt x="83" y="1668"/>
                    <a:pt x="84" y="1662"/>
                  </a:cubicBezTo>
                  <a:cubicBezTo>
                    <a:pt x="105" y="1627"/>
                    <a:pt x="109" y="1617"/>
                    <a:pt x="113" y="1607"/>
                  </a:cubicBezTo>
                  <a:cubicBezTo>
                    <a:pt x="144" y="1542"/>
                    <a:pt x="142" y="1527"/>
                    <a:pt x="146" y="1517"/>
                  </a:cubicBezTo>
                  <a:cubicBezTo>
                    <a:pt x="145" y="1431"/>
                    <a:pt x="146" y="1424"/>
                    <a:pt x="142" y="1422"/>
                  </a:cubicBezTo>
                  <a:cubicBezTo>
                    <a:pt x="141" y="1492"/>
                    <a:pt x="140" y="1506"/>
                    <a:pt x="140" y="1522"/>
                  </a:cubicBezTo>
                  <a:cubicBezTo>
                    <a:pt x="124" y="1563"/>
                    <a:pt x="127" y="1570"/>
                    <a:pt x="124" y="1572"/>
                  </a:cubicBezTo>
                  <a:cubicBezTo>
                    <a:pt x="110" y="1591"/>
                    <a:pt x="114" y="1599"/>
                    <a:pt x="108" y="1599"/>
                  </a:cubicBezTo>
                  <a:cubicBezTo>
                    <a:pt x="77" y="1660"/>
                    <a:pt x="75" y="1667"/>
                    <a:pt x="70" y="1671"/>
                  </a:cubicBezTo>
                  <a:cubicBezTo>
                    <a:pt x="49" y="1713"/>
                    <a:pt x="45" y="1719"/>
                    <a:pt x="41" y="1724"/>
                  </a:cubicBezTo>
                  <a:cubicBezTo>
                    <a:pt x="14" y="1785"/>
                    <a:pt x="8" y="1784"/>
                    <a:pt x="10" y="1789"/>
                  </a:cubicBezTo>
                  <a:cubicBezTo>
                    <a:pt x="0" y="1906"/>
                    <a:pt x="0" y="1906"/>
                    <a:pt x="0" y="1906"/>
                  </a:cubicBez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79" y="2064"/>
                    <a:pt x="184" y="2064"/>
                    <a:pt x="184" y="2059"/>
                  </a:cubicBezTo>
                  <a:cubicBezTo>
                    <a:pt x="201" y="2038"/>
                    <a:pt x="201" y="2032"/>
                    <a:pt x="204" y="2029"/>
                  </a:cubicBezTo>
                  <a:cubicBezTo>
                    <a:pt x="232" y="2004"/>
                    <a:pt x="230" y="1993"/>
                    <a:pt x="239" y="1992"/>
                  </a:cubicBezTo>
                  <a:cubicBezTo>
                    <a:pt x="257" y="1965"/>
                    <a:pt x="261" y="1963"/>
                    <a:pt x="260" y="1958"/>
                  </a:cubicBezTo>
                  <a:cubicBezTo>
                    <a:pt x="276" y="1940"/>
                    <a:pt x="278" y="1938"/>
                    <a:pt x="281" y="1936"/>
                  </a:cubicBezTo>
                  <a:cubicBezTo>
                    <a:pt x="304" y="1898"/>
                    <a:pt x="315" y="1888"/>
                    <a:pt x="320" y="1875"/>
                  </a:cubicBezTo>
                  <a:cubicBezTo>
                    <a:pt x="343" y="1838"/>
                    <a:pt x="344" y="1834"/>
                    <a:pt x="343" y="1829"/>
                  </a:cubicBezTo>
                  <a:cubicBezTo>
                    <a:pt x="360" y="1792"/>
                    <a:pt x="356" y="1780"/>
                    <a:pt x="364" y="1778"/>
                  </a:cubicBezTo>
                  <a:cubicBezTo>
                    <a:pt x="368" y="1705"/>
                    <a:pt x="374" y="1716"/>
                    <a:pt x="370" y="1718"/>
                  </a:cubicBezTo>
                  <a:cubicBezTo>
                    <a:pt x="364" y="1756"/>
                    <a:pt x="362" y="1760"/>
                    <a:pt x="360" y="1765"/>
                  </a:cubicBezTo>
                  <a:cubicBezTo>
                    <a:pt x="344" y="1810"/>
                    <a:pt x="345" y="1817"/>
                    <a:pt x="340" y="1819"/>
                  </a:cubicBezTo>
                  <a:cubicBezTo>
                    <a:pt x="320" y="1860"/>
                    <a:pt x="317" y="1864"/>
                    <a:pt x="315" y="1868"/>
                  </a:cubicBezTo>
                  <a:cubicBezTo>
                    <a:pt x="280" y="1917"/>
                    <a:pt x="281" y="1913"/>
                    <a:pt x="277" y="1917"/>
                  </a:cubicBezTo>
                  <a:cubicBezTo>
                    <a:pt x="259" y="1943"/>
                    <a:pt x="260" y="1948"/>
                    <a:pt x="255" y="1949"/>
                  </a:cubicBezTo>
                  <a:cubicBezTo>
                    <a:pt x="243" y="1969"/>
                    <a:pt x="241" y="1971"/>
                    <a:pt x="240" y="1974"/>
                  </a:cubicBezTo>
                  <a:cubicBezTo>
                    <a:pt x="216" y="2003"/>
                    <a:pt x="214" y="2010"/>
                    <a:pt x="207" y="2014"/>
                  </a:cubicBezTo>
                  <a:cubicBezTo>
                    <a:pt x="189" y="2041"/>
                    <a:pt x="181" y="2039"/>
                    <a:pt x="184" y="2046"/>
                  </a:cubicBezTo>
                  <a:cubicBezTo>
                    <a:pt x="160" y="2087"/>
                    <a:pt x="152" y="2090"/>
                    <a:pt x="150" y="2096"/>
                  </a:cubicBezTo>
                  <a:cubicBezTo>
                    <a:pt x="129" y="2140"/>
                    <a:pt x="122" y="2143"/>
                    <a:pt x="121" y="2151"/>
                  </a:cubicBezTo>
                  <a:cubicBezTo>
                    <a:pt x="127" y="2156"/>
                    <a:pt x="129" y="2153"/>
                    <a:pt x="132" y="215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47" y="2067"/>
                    <a:pt x="355" y="2069"/>
                    <a:pt x="353" y="2062"/>
                  </a:cubicBezTo>
                  <a:cubicBezTo>
                    <a:pt x="367" y="2015"/>
                    <a:pt x="370" y="2008"/>
                    <a:pt x="373" y="2000"/>
                  </a:cubicBezTo>
                  <a:cubicBezTo>
                    <a:pt x="384" y="1955"/>
                    <a:pt x="386" y="1943"/>
                    <a:pt x="387" y="1920"/>
                  </a:cubicBezTo>
                  <a:cubicBezTo>
                    <a:pt x="390" y="1846"/>
                    <a:pt x="389" y="1840"/>
                    <a:pt x="392" y="1837"/>
                  </a:cubicBezTo>
                  <a:cubicBezTo>
                    <a:pt x="386" y="1793"/>
                    <a:pt x="390" y="1791"/>
                    <a:pt x="388" y="1785"/>
                  </a:cubicBezTo>
                  <a:cubicBezTo>
                    <a:pt x="378" y="1844"/>
                    <a:pt x="379" y="1849"/>
                    <a:pt x="378" y="1853"/>
                  </a:cubicBezTo>
                  <a:cubicBezTo>
                    <a:pt x="364" y="1895"/>
                    <a:pt x="367" y="1908"/>
                    <a:pt x="360" y="1913"/>
                  </a:cubicBezTo>
                  <a:cubicBezTo>
                    <a:pt x="342" y="1952"/>
                    <a:pt x="339" y="1955"/>
                    <a:pt x="337" y="1959"/>
                  </a:cubicBezTo>
                  <a:cubicBezTo>
                    <a:pt x="320" y="1982"/>
                    <a:pt x="325" y="1992"/>
                    <a:pt x="317" y="1991"/>
                  </a:cubicBezTo>
                  <a:cubicBezTo>
                    <a:pt x="303" y="2014"/>
                    <a:pt x="301" y="2014"/>
                    <a:pt x="302" y="2018"/>
                  </a:cubicBezTo>
                  <a:cubicBezTo>
                    <a:pt x="268" y="2075"/>
                    <a:pt x="259" y="2078"/>
                    <a:pt x="259" y="2089"/>
                  </a:cubicBezTo>
                  <a:cubicBezTo>
                    <a:pt x="241" y="2121"/>
                    <a:pt x="236" y="2121"/>
                    <a:pt x="235" y="2125"/>
                  </a:cubicBezTo>
                  <a:cubicBezTo>
                    <a:pt x="219" y="2148"/>
                    <a:pt x="218" y="2155"/>
                    <a:pt x="214" y="2160"/>
                  </a:cubicBezTo>
                  <a:cubicBezTo>
                    <a:pt x="237" y="2137"/>
                    <a:pt x="241" y="2133"/>
                    <a:pt x="244" y="2129"/>
                  </a:cubicBezTo>
                  <a:cubicBezTo>
                    <a:pt x="278" y="2075"/>
                    <a:pt x="275" y="2068"/>
                    <a:pt x="279" y="2068"/>
                  </a:cubicBezTo>
                  <a:cubicBezTo>
                    <a:pt x="291" y="2051"/>
                    <a:pt x="293" y="2049"/>
                    <a:pt x="293" y="2045"/>
                  </a:cubicBezTo>
                  <a:cubicBezTo>
                    <a:pt x="314" y="2010"/>
                    <a:pt x="321" y="2009"/>
                    <a:pt x="320" y="2001"/>
                  </a:cubicBezTo>
                  <a:cubicBezTo>
                    <a:pt x="351" y="1966"/>
                    <a:pt x="342" y="1970"/>
                    <a:pt x="345" y="1973"/>
                  </a:cubicBezTo>
                  <a:cubicBezTo>
                    <a:pt x="326" y="2008"/>
                    <a:pt x="325" y="2022"/>
                    <a:pt x="318" y="2032"/>
                  </a:cubicBezTo>
                  <a:cubicBezTo>
                    <a:pt x="303" y="2059"/>
                    <a:pt x="301" y="2061"/>
                    <a:pt x="298" y="2062"/>
                  </a:cubicBezTo>
                  <a:cubicBezTo>
                    <a:pt x="271" y="2114"/>
                    <a:pt x="265" y="2112"/>
                    <a:pt x="265" y="2117"/>
                  </a:cubicBezTo>
                  <a:cubicBezTo>
                    <a:pt x="246" y="2142"/>
                    <a:pt x="246" y="2150"/>
                    <a:pt x="241" y="2153"/>
                  </a:cubicBezTo>
                  <a:cubicBezTo>
                    <a:pt x="251" y="2156"/>
                    <a:pt x="253" y="2152"/>
                    <a:pt x="256" y="2148"/>
                  </a:cubicBezTo>
                  <a:cubicBezTo>
                    <a:pt x="269" y="2125"/>
                    <a:pt x="273" y="2125"/>
                    <a:pt x="272" y="2121"/>
                  </a:cubicBezTo>
                  <a:cubicBezTo>
                    <a:pt x="308" y="2065"/>
                    <a:pt x="311" y="2064"/>
                    <a:pt x="311" y="2061"/>
                  </a:cubicBezTo>
                  <a:cubicBezTo>
                    <a:pt x="322" y="2047"/>
                    <a:pt x="319" y="2041"/>
                    <a:pt x="323" y="2041"/>
                  </a:cubicBezTo>
                  <a:cubicBezTo>
                    <a:pt x="334" y="2002"/>
                    <a:pt x="344" y="2004"/>
                    <a:pt x="342" y="1996"/>
                  </a:cubicBezTo>
                  <a:cubicBezTo>
                    <a:pt x="358" y="1960"/>
                    <a:pt x="355" y="1950"/>
                    <a:pt x="358" y="1946"/>
                  </a:cubicBezTo>
                  <a:cubicBezTo>
                    <a:pt x="390" y="1848"/>
                    <a:pt x="384" y="1857"/>
                    <a:pt x="385" y="1861"/>
                  </a:cubicBezTo>
                  <a:cubicBezTo>
                    <a:pt x="380" y="1900"/>
                    <a:pt x="376" y="1903"/>
                    <a:pt x="375" y="1908"/>
                  </a:cubicBezTo>
                  <a:cubicBezTo>
                    <a:pt x="366" y="1961"/>
                    <a:pt x="359" y="1961"/>
                    <a:pt x="359" y="1968"/>
                  </a:cubicBezTo>
                  <a:cubicBezTo>
                    <a:pt x="340" y="2037"/>
                    <a:pt x="332" y="2042"/>
                    <a:pt x="330" y="2053"/>
                  </a:cubicBezTo>
                  <a:cubicBezTo>
                    <a:pt x="310" y="2096"/>
                    <a:pt x="307" y="2097"/>
                    <a:pt x="308" y="2101"/>
                  </a:cubicBezTo>
                  <a:cubicBezTo>
                    <a:pt x="291" y="2123"/>
                    <a:pt x="290" y="2128"/>
                    <a:pt x="288" y="2133"/>
                  </a:cubicBezTo>
                  <a:cubicBezTo>
                    <a:pt x="273" y="2146"/>
                    <a:pt x="275" y="2154"/>
                    <a:pt x="272" y="2158"/>
                  </a:cubicBezTo>
                  <a:cubicBezTo>
                    <a:pt x="282" y="2156"/>
                    <a:pt x="285" y="2152"/>
                    <a:pt x="287" y="2148"/>
                  </a:cubicBezTo>
                  <a:cubicBezTo>
                    <a:pt x="298" y="2139"/>
                    <a:pt x="291" y="2129"/>
                    <a:pt x="299" y="2132"/>
                  </a:cubicBezTo>
                  <a:cubicBezTo>
                    <a:pt x="314" y="2100"/>
                    <a:pt x="320" y="2101"/>
                    <a:pt x="318" y="2096"/>
                  </a:cubicBezTo>
                  <a:cubicBezTo>
                    <a:pt x="339" y="2051"/>
                    <a:pt x="342" y="2046"/>
                    <a:pt x="347" y="2041"/>
                  </a:cubicBezTo>
                  <a:cubicBezTo>
                    <a:pt x="369" y="1963"/>
                    <a:pt x="369" y="1958"/>
                    <a:pt x="369" y="1952"/>
                  </a:cubicBezTo>
                  <a:cubicBezTo>
                    <a:pt x="376" y="1921"/>
                    <a:pt x="382" y="1921"/>
                    <a:pt x="380" y="1914"/>
                  </a:cubicBezTo>
                  <a:cubicBezTo>
                    <a:pt x="378" y="1961"/>
                    <a:pt x="375" y="1971"/>
                    <a:pt x="374" y="1982"/>
                  </a:cubicBezTo>
                  <a:cubicBezTo>
                    <a:pt x="359" y="2021"/>
                    <a:pt x="355" y="2030"/>
                    <a:pt x="354" y="2041"/>
                  </a:cubicBezTo>
                  <a:cubicBezTo>
                    <a:pt x="335" y="2076"/>
                    <a:pt x="334" y="2088"/>
                    <a:pt x="329" y="2097"/>
                  </a:cubicBezTo>
                  <a:cubicBezTo>
                    <a:pt x="309" y="2131"/>
                    <a:pt x="305" y="2139"/>
                    <a:pt x="302" y="2149"/>
                  </a:cubicBezTo>
                  <a:cubicBezTo>
                    <a:pt x="305" y="2160"/>
                    <a:pt x="305" y="2160"/>
                    <a:pt x="305" y="2160"/>
                  </a:cubicBezTo>
                  <a:cubicBezTo>
                    <a:pt x="313" y="2141"/>
                    <a:pt x="316" y="2142"/>
                    <a:pt x="317" y="2139"/>
                  </a:cubicBez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73" y="2024"/>
                    <a:pt x="274" y="2014"/>
                    <a:pt x="282" y="2011"/>
                  </a:cubicBezTo>
                  <a:cubicBezTo>
                    <a:pt x="292" y="1994"/>
                    <a:pt x="294" y="1993"/>
                    <a:pt x="296" y="1992"/>
                  </a:cubicBezTo>
                  <a:cubicBezTo>
                    <a:pt x="302" y="1978"/>
                    <a:pt x="305" y="1975"/>
                    <a:pt x="310" y="1974"/>
                  </a:cubicBezTo>
                  <a:cubicBezTo>
                    <a:pt x="334" y="1927"/>
                    <a:pt x="334" y="1922"/>
                    <a:pt x="339" y="1921"/>
                  </a:cubicBezTo>
                  <a:cubicBezTo>
                    <a:pt x="358" y="1881"/>
                    <a:pt x="361" y="1874"/>
                    <a:pt x="363" y="1865"/>
                  </a:cubicBezTo>
                  <a:cubicBezTo>
                    <a:pt x="373" y="1829"/>
                    <a:pt x="372" y="1830"/>
                    <a:pt x="373" y="1821"/>
                  </a:cubicBezTo>
                  <a:cubicBezTo>
                    <a:pt x="374" y="1813"/>
                    <a:pt x="369" y="1822"/>
                    <a:pt x="368" y="1834"/>
                  </a:cubicBezTo>
                  <a:cubicBezTo>
                    <a:pt x="356" y="1874"/>
                    <a:pt x="351" y="1876"/>
                    <a:pt x="349" y="1881"/>
                  </a:cubicBezTo>
                  <a:cubicBezTo>
                    <a:pt x="322" y="1934"/>
                    <a:pt x="316" y="1944"/>
                    <a:pt x="310" y="1952"/>
                  </a:cubicBezTo>
                  <a:cubicBezTo>
                    <a:pt x="301" y="1972"/>
                    <a:pt x="293" y="1972"/>
                    <a:pt x="292" y="1979"/>
                  </a:cubicBezTo>
                  <a:cubicBezTo>
                    <a:pt x="250" y="2040"/>
                    <a:pt x="244" y="2048"/>
                    <a:pt x="237" y="2055"/>
                  </a:cubicBezTo>
                  <a:cubicBezTo>
                    <a:pt x="211" y="2090"/>
                    <a:pt x="214" y="2096"/>
                    <a:pt x="211" y="2096"/>
                  </a:cubicBezTo>
                  <a:cubicBezTo>
                    <a:pt x="190" y="2127"/>
                    <a:pt x="188" y="2132"/>
                    <a:pt x="186" y="2138"/>
                  </a:cubicBezTo>
                  <a:cubicBezTo>
                    <a:pt x="175" y="2154"/>
                    <a:pt x="171" y="2156"/>
                    <a:pt x="170" y="2160"/>
                  </a:cubicBezTo>
                  <a:cubicBezTo>
                    <a:pt x="186" y="2151"/>
                    <a:pt x="188" y="2148"/>
                    <a:pt x="191" y="21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84" name="Group 83" title="Text Container Shape"/>
          <p:cNvGrpSpPr/>
          <p:nvPr/>
        </p:nvGrpSpPr>
        <p:grpSpPr>
          <a:xfrm>
            <a:off x="5486400" y="466725"/>
            <a:ext cx="3662363" cy="5922963"/>
            <a:chOff x="5486400" y="466725"/>
            <a:chExt cx="3662363" cy="5922963"/>
          </a:xfrm>
        </p:grpSpPr>
        <p:sp>
          <p:nvSpPr>
            <p:cNvPr id="80" name="Freeform 53"/>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cxnSp>
          <p:nvCxnSpPr>
            <p:cNvPr id="10" name="Straight Connector 9"/>
            <p:cNvCxnSpPr/>
            <p:nvPr/>
          </p:nvCxnSpPr>
          <p:spPr>
            <a:xfrm>
              <a:off x="6010049" y="4714230"/>
              <a:ext cx="5212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3" name="Freeform 57"/>
            <p:cNvSpPr/>
            <p:nvPr/>
          </p:nvSpPr>
          <p:spPr bwMode="auto">
            <a:xfrm>
              <a:off x="5673747" y="658813"/>
              <a:ext cx="3473450" cy="5538787"/>
            </a:xfrm>
            <a:custGeom>
              <a:avLst/>
              <a:gdLst/>
              <a:ahLst/>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p:spPr>
        </p:sp>
      </p:grpSp>
      <p:sp>
        <p:nvSpPr>
          <p:cNvPr id="4" name="Date Placeholder 3"/>
          <p:cNvSpPr>
            <a:spLocks noGrp="1"/>
          </p:cNvSpPr>
          <p:nvPr>
            <p:ph type="dt" sz="half" idx="10"/>
          </p:nvPr>
        </p:nvSpPr>
        <p:spPr>
          <a:xfrm>
            <a:off x="6729989" y="6442525"/>
            <a:ext cx="2057400" cy="365125"/>
          </a:xfrm>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a:xfrm>
            <a:off x="3024158" y="6442525"/>
            <a:ext cx="30861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349824" y="6442525"/>
            <a:ext cx="2066534" cy="365125"/>
          </a:xfrm>
        </p:spPr>
        <p:txBody>
          <a:bodyPr anchor="ctr"/>
          <a:lstStyle>
            <a:lvl1pPr algn="l">
              <a:defRPr sz="900"/>
            </a:lvl1pPr>
          </a:lstStyle>
          <a:p>
            <a:fld id="{C1FF6DA9-008F-8B48-92A6-B652298478BF}" type="slidenum">
              <a:rPr lang="en-US" smtClean="0"/>
              <a:t>‹#›</a:t>
            </a:fld>
            <a:endParaRPr lang="en-US"/>
          </a:p>
        </p:txBody>
      </p:sp>
      <p:sp>
        <p:nvSpPr>
          <p:cNvPr id="68"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6"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
        <p:nvSpPr>
          <p:cNvPr id="2" name="Title 1"/>
          <p:cNvSpPr>
            <a:spLocks noGrp="1"/>
          </p:cNvSpPr>
          <p:nvPr>
            <p:ph type="ctrTitle"/>
          </p:nvPr>
        </p:nvSpPr>
        <p:spPr>
          <a:xfrm>
            <a:off x="5940564" y="1023868"/>
            <a:ext cx="2845259" cy="3349641"/>
          </a:xfrm>
        </p:spPr>
        <p:txBody>
          <a:bodyPr anchor="t">
            <a:normAutofit/>
          </a:bodyPr>
          <a:lstStyle>
            <a:lvl1pPr algn="l">
              <a:lnSpc>
                <a:spcPct val="105000"/>
              </a:lnSpc>
              <a:defRPr sz="33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5940564" y="4945377"/>
            <a:ext cx="2845259" cy="1037760"/>
          </a:xfrm>
        </p:spPr>
        <p:txBody>
          <a:bodyPr anchor="t">
            <a:normAutofit/>
          </a:bodyPr>
          <a:lstStyle>
            <a:lvl1pPr marL="0" indent="0" algn="l">
              <a:lnSpc>
                <a:spcPct val="130000"/>
              </a:lnSpc>
              <a:buNone/>
              <a:defRPr sz="17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Tree>
    <p:extLst>
      <p:ext uri="{BB962C8B-B14F-4D97-AF65-F5344CB8AC3E}">
        <p14:creationId xmlns:p14="http://schemas.microsoft.com/office/powerpoint/2010/main" val="56738407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53465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Freeform 9"/>
          <p:cNvSpPr>
            <a:spLocks noEditPoints="1"/>
          </p:cNvSpPr>
          <p:nvPr/>
        </p:nvSpPr>
        <p:spPr bwMode="auto">
          <a:xfrm>
            <a:off x="1" y="1"/>
            <a:ext cx="9149366" cy="6858000"/>
          </a:xfrm>
          <a:custGeom>
            <a:avLst/>
            <a:gdLst/>
            <a:ahLst/>
            <a:cxnLst/>
            <a:rect l="0" t="0" r="r" b="b"/>
            <a:pathLst>
              <a:path w="2884" h="2161">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78" y="174"/>
                  <a:pt x="2474" y="177"/>
                  <a:pt x="2476" y="184"/>
                </a:cubicBezTo>
                <a:cubicBezTo>
                  <a:pt x="2454" y="229"/>
                  <a:pt x="2446" y="235"/>
                  <a:pt x="2447" y="246"/>
                </a:cubicBezTo>
                <a:cubicBezTo>
                  <a:pt x="2422" y="307"/>
                  <a:pt x="2418" y="315"/>
                  <a:pt x="2418" y="325"/>
                </a:cubicBezTo>
                <a:cubicBezTo>
                  <a:pt x="2398" y="364"/>
                  <a:pt x="2399" y="371"/>
                  <a:pt x="2399" y="377"/>
                </a:cubicBezTo>
                <a:cubicBezTo>
                  <a:pt x="2383" y="421"/>
                  <a:pt x="2384" y="427"/>
                  <a:pt x="2380" y="431"/>
                </a:cubicBezTo>
                <a:cubicBezTo>
                  <a:pt x="2373" y="531"/>
                  <a:pt x="2375" y="535"/>
                  <a:pt x="2378" y="538"/>
                </a:cubicBezTo>
                <a:cubicBezTo>
                  <a:pt x="2382" y="543"/>
                  <a:pt x="2382" y="540"/>
                  <a:pt x="2381" y="537"/>
                </a:cubicBezTo>
                <a:cubicBezTo>
                  <a:pt x="2393" y="436"/>
                  <a:pt x="2388" y="424"/>
                  <a:pt x="2396" y="419"/>
                </a:cubicBezTo>
                <a:cubicBezTo>
                  <a:pt x="2413" y="381"/>
                  <a:pt x="2407" y="372"/>
                  <a:pt x="2413" y="371"/>
                </a:cubicBezTo>
                <a:cubicBezTo>
                  <a:pt x="2435" y="314"/>
                  <a:pt x="2434" y="304"/>
                  <a:pt x="2439" y="298"/>
                </a:cubicBezTo>
                <a:cubicBezTo>
                  <a:pt x="2453" y="257"/>
                  <a:pt x="2452" y="250"/>
                  <a:pt x="2452" y="245"/>
                </a:cubicBezTo>
                <a:cubicBezTo>
                  <a:pt x="2472" y="220"/>
                  <a:pt x="2470" y="209"/>
                  <a:pt x="2477" y="204"/>
                </a:cubicBezTo>
                <a:cubicBezTo>
                  <a:pt x="2488" y="162"/>
                  <a:pt x="2504" y="168"/>
                  <a:pt x="2497" y="159"/>
                </a:cubicBezTo>
                <a:cubicBezTo>
                  <a:pt x="2510" y="131"/>
                  <a:pt x="2518" y="126"/>
                  <a:pt x="2518" y="116"/>
                </a:cubicBezTo>
                <a:cubicBezTo>
                  <a:pt x="2550" y="61"/>
                  <a:pt x="2552" y="57"/>
                  <a:pt x="2553" y="53"/>
                </a:cubicBezTo>
                <a:cubicBezTo>
                  <a:pt x="2578" y="7"/>
                  <a:pt x="2580" y="4"/>
                  <a:pt x="2581" y="1"/>
                </a:cubicBezTo>
                <a:cubicBezTo>
                  <a:pt x="2545" y="29"/>
                  <a:pt x="2554" y="45"/>
                  <a:pt x="2540" y="47"/>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85" y="460"/>
                  <a:pt x="89" y="457"/>
                  <a:pt x="91" y="460"/>
                </a:cubicBezTo>
                <a:cubicBezTo>
                  <a:pt x="122" y="470"/>
                  <a:pt x="126" y="473"/>
                  <a:pt x="132" y="474"/>
                </a:cubicBezTo>
                <a:cubicBezTo>
                  <a:pt x="172" y="489"/>
                  <a:pt x="175" y="491"/>
                  <a:pt x="180" y="489"/>
                </a:cubicBezTo>
                <a:cubicBezTo>
                  <a:pt x="227" y="509"/>
                  <a:pt x="238" y="506"/>
                  <a:pt x="244" y="511"/>
                </a:cubicBezTo>
                <a:cubicBezTo>
                  <a:pt x="264" y="518"/>
                  <a:pt x="264" y="525"/>
                  <a:pt x="269" y="521"/>
                </a:cubicBezTo>
                <a:cubicBezTo>
                  <a:pt x="307" y="539"/>
                  <a:pt x="315" y="533"/>
                  <a:pt x="316" y="542"/>
                </a:cubicBezTo>
                <a:cubicBezTo>
                  <a:pt x="246" y="536"/>
                  <a:pt x="240" y="540"/>
                  <a:pt x="236" y="541"/>
                </a:cubicBezTo>
                <a:cubicBezTo>
                  <a:pt x="265" y="553"/>
                  <a:pt x="276" y="552"/>
                  <a:pt x="285" y="552"/>
                </a:cubicBezTo>
                <a:cubicBezTo>
                  <a:pt x="327" y="563"/>
                  <a:pt x="319" y="560"/>
                  <a:pt x="305" y="567"/>
                </a:cubicBezTo>
                <a:cubicBezTo>
                  <a:pt x="354" y="572"/>
                  <a:pt x="358" y="576"/>
                  <a:pt x="361" y="579"/>
                </a:cubicBezTo>
                <a:cubicBezTo>
                  <a:pt x="335" y="589"/>
                  <a:pt x="328" y="590"/>
                  <a:pt x="325" y="591"/>
                </a:cubicBezTo>
                <a:cubicBezTo>
                  <a:pt x="351" y="604"/>
                  <a:pt x="362" y="595"/>
                  <a:pt x="366" y="602"/>
                </a:cubicBezTo>
                <a:cubicBezTo>
                  <a:pt x="403" y="608"/>
                  <a:pt x="411" y="611"/>
                  <a:pt x="421" y="612"/>
                </a:cubicBezTo>
                <a:cubicBezTo>
                  <a:pt x="456" y="636"/>
                  <a:pt x="463" y="631"/>
                  <a:pt x="464" y="634"/>
                </a:cubicBezTo>
                <a:cubicBezTo>
                  <a:pt x="444" y="583"/>
                  <a:pt x="453" y="578"/>
                  <a:pt x="448" y="566"/>
                </a:cubicBezTo>
                <a:cubicBezTo>
                  <a:pt x="463" y="533"/>
                  <a:pt x="475" y="529"/>
                  <a:pt x="475" y="518"/>
                </a:cubicBezTo>
                <a:cubicBezTo>
                  <a:pt x="494" y="478"/>
                  <a:pt x="488" y="490"/>
                  <a:pt x="476" y="500"/>
                </a:cubicBezTo>
                <a:cubicBezTo>
                  <a:pt x="444" y="536"/>
                  <a:pt x="444" y="543"/>
                  <a:pt x="436" y="546"/>
                </a:cubicBezTo>
                <a:cubicBezTo>
                  <a:pt x="409" y="558"/>
                  <a:pt x="406" y="553"/>
                  <a:pt x="399" y="527"/>
                </a:cubicBezTo>
                <a:cubicBezTo>
                  <a:pt x="402" y="496"/>
                  <a:pt x="401" y="485"/>
                  <a:pt x="401" y="475"/>
                </a:cubicBezTo>
                <a:cubicBezTo>
                  <a:pt x="402" y="438"/>
                  <a:pt x="400" y="432"/>
                  <a:pt x="407" y="430"/>
                </a:cubicBezTo>
                <a:cubicBezTo>
                  <a:pt x="413" y="364"/>
                  <a:pt x="423" y="348"/>
                  <a:pt x="426" y="330"/>
                </a:cubicBezTo>
                <a:cubicBezTo>
                  <a:pt x="450" y="264"/>
                  <a:pt x="452" y="252"/>
                  <a:pt x="459" y="243"/>
                </a:cubicBezTo>
                <a:cubicBezTo>
                  <a:pt x="469" y="196"/>
                  <a:pt x="478" y="187"/>
                  <a:pt x="476" y="173"/>
                </a:cubicBezTo>
                <a:cubicBezTo>
                  <a:pt x="492" y="133"/>
                  <a:pt x="489" y="122"/>
                  <a:pt x="494" y="116"/>
                </a:cubicBezTo>
                <a:cubicBezTo>
                  <a:pt x="506" y="54"/>
                  <a:pt x="499" y="41"/>
                  <a:pt x="504" y="33"/>
                </a:cubicBezTo>
                <a:cubicBezTo>
                  <a:pt x="491" y="14"/>
                  <a:pt x="492" y="28"/>
                  <a:pt x="495" y="42"/>
                </a:cubicBezTo>
                <a:cubicBezTo>
                  <a:pt x="487" y="73"/>
                  <a:pt x="493" y="81"/>
                  <a:pt x="490" y="83"/>
                </a:cubicBezTo>
                <a:cubicBezTo>
                  <a:pt x="468" y="189"/>
                  <a:pt x="447" y="226"/>
                  <a:pt x="437" y="268"/>
                </a:cubicBezTo>
                <a:cubicBezTo>
                  <a:pt x="425" y="291"/>
                  <a:pt x="423" y="293"/>
                  <a:pt x="421" y="295"/>
                </a:cubicBezTo>
                <a:cubicBezTo>
                  <a:pt x="401" y="393"/>
                  <a:pt x="397" y="397"/>
                  <a:pt x="395" y="401"/>
                </a:cubicBezTo>
                <a:cubicBezTo>
                  <a:pt x="392" y="471"/>
                  <a:pt x="384" y="486"/>
                  <a:pt x="387" y="507"/>
                </a:cubicBezTo>
                <a:cubicBezTo>
                  <a:pt x="389" y="552"/>
                  <a:pt x="390" y="555"/>
                  <a:pt x="391" y="558"/>
                </a:cubicBezTo>
                <a:cubicBezTo>
                  <a:pt x="385" y="547"/>
                  <a:pt x="382" y="545"/>
                  <a:pt x="380" y="543"/>
                </a:cubicBezTo>
                <a:cubicBezTo>
                  <a:pt x="372" y="462"/>
                  <a:pt x="377" y="448"/>
                  <a:pt x="381" y="433"/>
                </a:cubicBezTo>
                <a:cubicBezTo>
                  <a:pt x="386" y="394"/>
                  <a:pt x="384" y="370"/>
                  <a:pt x="394" y="352"/>
                </a:cubicBezTo>
                <a:cubicBezTo>
                  <a:pt x="406" y="318"/>
                  <a:pt x="404" y="310"/>
                  <a:pt x="406" y="306"/>
                </a:cubicBezTo>
                <a:cubicBezTo>
                  <a:pt x="424" y="256"/>
                  <a:pt x="422" y="250"/>
                  <a:pt x="423" y="245"/>
                </a:cubicBezTo>
                <a:cubicBezTo>
                  <a:pt x="426" y="223"/>
                  <a:pt x="437" y="223"/>
                  <a:pt x="432" y="215"/>
                </a:cubicBezTo>
                <a:cubicBezTo>
                  <a:pt x="441" y="195"/>
                  <a:pt x="439" y="188"/>
                  <a:pt x="443" y="184"/>
                </a:cubicBezTo>
                <a:cubicBezTo>
                  <a:pt x="451" y="147"/>
                  <a:pt x="455" y="125"/>
                  <a:pt x="460" y="105"/>
                </a:cubicBezTo>
                <a:cubicBezTo>
                  <a:pt x="461" y="59"/>
                  <a:pt x="466" y="49"/>
                  <a:pt x="465" y="37"/>
                </a:cubicBezTo>
                <a:cubicBezTo>
                  <a:pt x="460" y="1"/>
                  <a:pt x="460" y="1"/>
                  <a:pt x="460" y="1"/>
                </a:cubicBezTo>
                <a:cubicBezTo>
                  <a:pt x="456" y="34"/>
                  <a:pt x="454" y="47"/>
                  <a:pt x="455" y="61"/>
                </a:cubicBezTo>
                <a:cubicBezTo>
                  <a:pt x="443" y="113"/>
                  <a:pt x="445" y="129"/>
                  <a:pt x="442" y="142"/>
                </a:cubicBezTo>
                <a:cubicBezTo>
                  <a:pt x="426" y="192"/>
                  <a:pt x="424" y="204"/>
                  <a:pt x="424" y="218"/>
                </a:cubicBezTo>
                <a:cubicBezTo>
                  <a:pt x="411" y="259"/>
                  <a:pt x="404" y="259"/>
                  <a:pt x="405" y="263"/>
                </a:cubicBezTo>
                <a:cubicBezTo>
                  <a:pt x="396" y="299"/>
                  <a:pt x="396" y="306"/>
                  <a:pt x="390" y="311"/>
                </a:cubicBezTo>
                <a:cubicBezTo>
                  <a:pt x="378" y="382"/>
                  <a:pt x="363" y="389"/>
                  <a:pt x="369" y="406"/>
                </a:cubicBezTo>
                <a:cubicBezTo>
                  <a:pt x="358" y="452"/>
                  <a:pt x="365" y="463"/>
                  <a:pt x="362" y="469"/>
                </a:cubicBezTo>
                <a:cubicBezTo>
                  <a:pt x="363" y="518"/>
                  <a:pt x="359" y="523"/>
                  <a:pt x="364" y="533"/>
                </a:cubicBezTo>
                <a:cubicBezTo>
                  <a:pt x="349" y="476"/>
                  <a:pt x="347" y="469"/>
                  <a:pt x="345" y="463"/>
                </a:cubicBezTo>
                <a:cubicBezTo>
                  <a:pt x="357" y="387"/>
                  <a:pt x="360" y="369"/>
                  <a:pt x="363" y="350"/>
                </a:cubicBezTo>
                <a:cubicBezTo>
                  <a:pt x="381" y="309"/>
                  <a:pt x="375" y="301"/>
                  <a:pt x="380" y="299"/>
                </a:cubicBezTo>
                <a:cubicBezTo>
                  <a:pt x="396" y="257"/>
                  <a:pt x="390" y="249"/>
                  <a:pt x="397" y="248"/>
                </a:cubicBezTo>
                <a:cubicBezTo>
                  <a:pt x="410" y="213"/>
                  <a:pt x="408" y="210"/>
                  <a:pt x="408" y="208"/>
                </a:cubicBezTo>
                <a:cubicBezTo>
                  <a:pt x="428" y="169"/>
                  <a:pt x="420" y="159"/>
                  <a:pt x="425" y="156"/>
                </a:cubicBezTo>
                <a:cubicBezTo>
                  <a:pt x="437" y="109"/>
                  <a:pt x="437" y="99"/>
                  <a:pt x="440" y="90"/>
                </a:cubicBezTo>
                <a:cubicBezTo>
                  <a:pt x="448" y="23"/>
                  <a:pt x="447" y="12"/>
                  <a:pt x="447" y="1"/>
                </a:cubicBezTo>
                <a:cubicBezTo>
                  <a:pt x="440" y="21"/>
                  <a:pt x="436" y="33"/>
                  <a:pt x="435" y="46"/>
                </a:cubicBezTo>
                <a:cubicBezTo>
                  <a:pt x="420" y="129"/>
                  <a:pt x="420" y="137"/>
                  <a:pt x="414" y="142"/>
                </a:cubicBezTo>
                <a:cubicBezTo>
                  <a:pt x="408" y="169"/>
                  <a:pt x="410" y="178"/>
                  <a:pt x="406" y="184"/>
                </a:cubicBezTo>
                <a:cubicBezTo>
                  <a:pt x="392" y="212"/>
                  <a:pt x="393" y="216"/>
                  <a:pt x="394" y="221"/>
                </a:cubicBezTo>
                <a:cubicBezTo>
                  <a:pt x="382" y="251"/>
                  <a:pt x="380" y="254"/>
                  <a:pt x="382" y="259"/>
                </a:cubicBezTo>
                <a:cubicBezTo>
                  <a:pt x="360" y="327"/>
                  <a:pt x="353" y="337"/>
                  <a:pt x="351" y="351"/>
                </a:cubicBezTo>
                <a:cubicBezTo>
                  <a:pt x="335" y="417"/>
                  <a:pt x="341" y="427"/>
                  <a:pt x="334" y="430"/>
                </a:cubicBezTo>
                <a:cubicBezTo>
                  <a:pt x="331" y="482"/>
                  <a:pt x="340" y="492"/>
                  <a:pt x="330" y="492"/>
                </a:cubicBezTo>
                <a:cubicBezTo>
                  <a:pt x="326" y="461"/>
                  <a:pt x="324" y="453"/>
                  <a:pt x="327" y="447"/>
                </a:cubicBezTo>
                <a:cubicBezTo>
                  <a:pt x="326" y="408"/>
                  <a:pt x="330" y="406"/>
                  <a:pt x="328" y="401"/>
                </a:cubicBezTo>
                <a:cubicBezTo>
                  <a:pt x="336" y="342"/>
                  <a:pt x="337" y="327"/>
                  <a:pt x="342" y="314"/>
                </a:cubicBezTo>
                <a:cubicBezTo>
                  <a:pt x="356" y="258"/>
                  <a:pt x="358" y="243"/>
                  <a:pt x="364" y="231"/>
                </a:cubicBezTo>
                <a:cubicBezTo>
                  <a:pt x="373" y="197"/>
                  <a:pt x="378" y="196"/>
                  <a:pt x="375" y="191"/>
                </a:cubicBezTo>
                <a:cubicBezTo>
                  <a:pt x="404" y="107"/>
                  <a:pt x="408" y="105"/>
                  <a:pt x="407" y="101"/>
                </a:cubicBezTo>
                <a:cubicBezTo>
                  <a:pt x="417" y="79"/>
                  <a:pt x="411" y="73"/>
                  <a:pt x="416" y="71"/>
                </a:cubicBezTo>
                <a:cubicBezTo>
                  <a:pt x="417" y="18"/>
                  <a:pt x="431" y="17"/>
                  <a:pt x="425" y="7"/>
                </a:cubicBezTo>
                <a:cubicBezTo>
                  <a:pt x="418" y="5"/>
                  <a:pt x="417" y="9"/>
                  <a:pt x="419" y="15"/>
                </a:cubicBezTo>
                <a:cubicBezTo>
                  <a:pt x="397" y="89"/>
                  <a:pt x="401" y="96"/>
                  <a:pt x="393" y="96"/>
                </a:cubicBezTo>
                <a:cubicBezTo>
                  <a:pt x="370" y="158"/>
                  <a:pt x="375" y="170"/>
                  <a:pt x="367" y="175"/>
                </a:cubicBezTo>
                <a:cubicBezTo>
                  <a:pt x="363" y="208"/>
                  <a:pt x="356" y="213"/>
                  <a:pt x="355" y="222"/>
                </a:cubicBezTo>
                <a:cubicBezTo>
                  <a:pt x="334" y="273"/>
                  <a:pt x="340" y="284"/>
                  <a:pt x="331" y="288"/>
                </a:cubicBezTo>
                <a:cubicBezTo>
                  <a:pt x="315" y="398"/>
                  <a:pt x="315" y="403"/>
                  <a:pt x="311" y="407"/>
                </a:cubicBezTo>
                <a:cubicBezTo>
                  <a:pt x="313" y="429"/>
                  <a:pt x="314" y="439"/>
                  <a:pt x="309" y="447"/>
                </a:cubicBezTo>
                <a:cubicBezTo>
                  <a:pt x="318" y="493"/>
                  <a:pt x="315" y="493"/>
                  <a:pt x="314" y="491"/>
                </a:cubicBezTo>
                <a:cubicBezTo>
                  <a:pt x="304" y="428"/>
                  <a:pt x="297" y="418"/>
                  <a:pt x="301" y="413"/>
                </a:cubicBezTo>
                <a:cubicBezTo>
                  <a:pt x="303" y="384"/>
                  <a:pt x="294" y="373"/>
                  <a:pt x="302" y="370"/>
                </a:cubicBezTo>
                <a:cubicBezTo>
                  <a:pt x="313" y="318"/>
                  <a:pt x="308" y="301"/>
                  <a:pt x="320" y="294"/>
                </a:cubicBezTo>
                <a:cubicBezTo>
                  <a:pt x="342" y="203"/>
                  <a:pt x="346" y="197"/>
                  <a:pt x="344" y="189"/>
                </a:cubicBezTo>
                <a:cubicBezTo>
                  <a:pt x="372" y="118"/>
                  <a:pt x="372" y="113"/>
                  <a:pt x="369" y="107"/>
                </a:cubicBezTo>
                <a:cubicBezTo>
                  <a:pt x="382" y="79"/>
                  <a:pt x="386" y="72"/>
                  <a:pt x="385" y="63"/>
                </a:cubicBezTo>
                <a:cubicBezTo>
                  <a:pt x="407" y="18"/>
                  <a:pt x="400" y="8"/>
                  <a:pt x="410" y="6"/>
                </a:cubicBezTo>
                <a:cubicBezTo>
                  <a:pt x="398" y="4"/>
                  <a:pt x="398" y="8"/>
                  <a:pt x="392" y="8"/>
                </a:cubicBezTo>
                <a:cubicBezTo>
                  <a:pt x="381" y="43"/>
                  <a:pt x="378" y="44"/>
                  <a:pt x="381" y="49"/>
                </a:cubicBezTo>
                <a:cubicBezTo>
                  <a:pt x="355" y="133"/>
                  <a:pt x="346" y="140"/>
                  <a:pt x="348" y="154"/>
                </a:cubicBezTo>
                <a:cubicBezTo>
                  <a:pt x="336" y="201"/>
                  <a:pt x="329" y="203"/>
                  <a:pt x="329" y="209"/>
                </a:cubicBezTo>
                <a:cubicBezTo>
                  <a:pt x="315" y="244"/>
                  <a:pt x="317" y="256"/>
                  <a:pt x="311" y="264"/>
                </a:cubicBezTo>
                <a:cubicBezTo>
                  <a:pt x="298" y="327"/>
                  <a:pt x="294" y="330"/>
                  <a:pt x="294" y="336"/>
                </a:cubicBezTo>
                <a:cubicBezTo>
                  <a:pt x="290" y="391"/>
                  <a:pt x="284" y="395"/>
                  <a:pt x="289" y="405"/>
                </a:cubicBezTo>
                <a:cubicBezTo>
                  <a:pt x="288" y="453"/>
                  <a:pt x="291" y="461"/>
                  <a:pt x="288" y="466"/>
                </a:cubicBezTo>
                <a:cubicBezTo>
                  <a:pt x="255" y="421"/>
                  <a:pt x="257" y="410"/>
                  <a:pt x="253" y="395"/>
                </a:cubicBezTo>
                <a:cubicBezTo>
                  <a:pt x="261" y="336"/>
                  <a:pt x="259" y="327"/>
                  <a:pt x="261" y="319"/>
                </a:cubicBezTo>
                <a:cubicBezTo>
                  <a:pt x="269" y="268"/>
                  <a:pt x="277" y="267"/>
                  <a:pt x="273" y="261"/>
                </a:cubicBezTo>
                <a:cubicBezTo>
                  <a:pt x="313" y="152"/>
                  <a:pt x="312" y="140"/>
                  <a:pt x="320" y="133"/>
                </a:cubicBezTo>
                <a:cubicBezTo>
                  <a:pt x="346" y="65"/>
                  <a:pt x="344" y="53"/>
                  <a:pt x="353" y="46"/>
                </a:cubicBezTo>
                <a:cubicBezTo>
                  <a:pt x="361" y="21"/>
                  <a:pt x="363" y="19"/>
                  <a:pt x="365" y="17"/>
                </a:cubicBezTo>
                <a:cubicBezTo>
                  <a:pt x="369" y="3"/>
                  <a:pt x="369" y="2"/>
                  <a:pt x="370" y="1"/>
                </a:cubicBezTo>
                <a:cubicBezTo>
                  <a:pt x="349" y="13"/>
                  <a:pt x="349" y="29"/>
                  <a:pt x="342" y="40"/>
                </a:cubicBezTo>
                <a:cubicBezTo>
                  <a:pt x="306" y="132"/>
                  <a:pt x="303" y="147"/>
                  <a:pt x="295" y="159"/>
                </a:cubicBezTo>
                <a:cubicBezTo>
                  <a:pt x="285" y="185"/>
                  <a:pt x="283" y="191"/>
                  <a:pt x="284" y="199"/>
                </a:cubicBezTo>
                <a:cubicBezTo>
                  <a:pt x="266" y="242"/>
                  <a:pt x="268" y="247"/>
                  <a:pt x="267" y="250"/>
                </a:cubicBezTo>
                <a:cubicBezTo>
                  <a:pt x="255" y="287"/>
                  <a:pt x="253" y="294"/>
                  <a:pt x="252" y="301"/>
                </a:cubicBezTo>
                <a:cubicBezTo>
                  <a:pt x="240" y="376"/>
                  <a:pt x="242" y="385"/>
                  <a:pt x="243" y="392"/>
                </a:cubicBezTo>
                <a:cubicBezTo>
                  <a:pt x="233" y="402"/>
                  <a:pt x="221" y="401"/>
                  <a:pt x="229" y="397"/>
                </a:cubicBezTo>
                <a:cubicBezTo>
                  <a:pt x="227" y="371"/>
                  <a:pt x="222" y="361"/>
                  <a:pt x="225" y="356"/>
                </a:cubicBezTo>
                <a:cubicBezTo>
                  <a:pt x="235" y="287"/>
                  <a:pt x="240" y="283"/>
                  <a:pt x="242" y="277"/>
                </a:cubicBezTo>
                <a:cubicBezTo>
                  <a:pt x="250" y="243"/>
                  <a:pt x="254" y="229"/>
                  <a:pt x="259" y="216"/>
                </a:cubicBezTo>
                <a:cubicBezTo>
                  <a:pt x="274" y="177"/>
                  <a:pt x="272" y="172"/>
                  <a:pt x="274" y="169"/>
                </a:cubicBezTo>
                <a:cubicBezTo>
                  <a:pt x="295" y="131"/>
                  <a:pt x="296" y="117"/>
                  <a:pt x="302" y="105"/>
                </a:cubicBezTo>
                <a:cubicBezTo>
                  <a:pt x="319" y="55"/>
                  <a:pt x="327" y="55"/>
                  <a:pt x="323" y="49"/>
                </a:cubicBezTo>
                <a:cubicBezTo>
                  <a:pt x="338" y="9"/>
                  <a:pt x="338" y="4"/>
                  <a:pt x="340" y="1"/>
                </a:cubicBezTo>
                <a:cubicBezTo>
                  <a:pt x="321" y="35"/>
                  <a:pt x="311" y="38"/>
                  <a:pt x="313" y="46"/>
                </a:cubicBezTo>
                <a:cubicBezTo>
                  <a:pt x="300" y="75"/>
                  <a:pt x="297" y="77"/>
                  <a:pt x="300" y="81"/>
                </a:cubicBezTo>
                <a:cubicBezTo>
                  <a:pt x="284" y="121"/>
                  <a:pt x="286" y="129"/>
                  <a:pt x="277" y="131"/>
                </a:cubicBezTo>
                <a:cubicBezTo>
                  <a:pt x="260" y="176"/>
                  <a:pt x="256" y="188"/>
                  <a:pt x="250" y="198"/>
                </a:cubicBezTo>
                <a:cubicBezTo>
                  <a:pt x="242" y="240"/>
                  <a:pt x="235" y="244"/>
                  <a:pt x="236" y="251"/>
                </a:cubicBezTo>
                <a:cubicBezTo>
                  <a:pt x="219" y="290"/>
                  <a:pt x="229" y="302"/>
                  <a:pt x="220" y="305"/>
                </a:cubicBezTo>
                <a:cubicBezTo>
                  <a:pt x="215" y="336"/>
                  <a:pt x="214" y="339"/>
                  <a:pt x="211" y="342"/>
                </a:cubicBezTo>
                <a:cubicBezTo>
                  <a:pt x="208" y="370"/>
                  <a:pt x="208" y="375"/>
                  <a:pt x="205" y="371"/>
                </a:cubicBezTo>
                <a:cubicBezTo>
                  <a:pt x="201" y="267"/>
                  <a:pt x="206" y="264"/>
                  <a:pt x="209" y="260"/>
                </a:cubicBezTo>
                <a:cubicBezTo>
                  <a:pt x="215" y="223"/>
                  <a:pt x="219" y="219"/>
                  <a:pt x="221" y="213"/>
                </a:cubicBezTo>
                <a:cubicBezTo>
                  <a:pt x="237" y="147"/>
                  <a:pt x="244" y="145"/>
                  <a:pt x="243" y="139"/>
                </a:cubicBezTo>
                <a:cubicBezTo>
                  <a:pt x="258" y="106"/>
                  <a:pt x="256" y="99"/>
                  <a:pt x="259" y="95"/>
                </a:cubicBezTo>
                <a:cubicBezTo>
                  <a:pt x="286" y="53"/>
                  <a:pt x="280" y="39"/>
                  <a:pt x="291" y="35"/>
                </a:cubicBezTo>
                <a:cubicBezTo>
                  <a:pt x="289" y="1"/>
                  <a:pt x="289" y="1"/>
                  <a:pt x="289" y="1"/>
                </a:cubicBezTo>
                <a:cubicBezTo>
                  <a:pt x="281" y="35"/>
                  <a:pt x="270" y="40"/>
                  <a:pt x="272" y="51"/>
                </a:cubicBezTo>
                <a:cubicBezTo>
                  <a:pt x="244" y="101"/>
                  <a:pt x="242" y="105"/>
                  <a:pt x="242" y="109"/>
                </a:cubicBezTo>
                <a:cubicBezTo>
                  <a:pt x="223" y="155"/>
                  <a:pt x="225" y="166"/>
                  <a:pt x="217" y="172"/>
                </a:cubicBezTo>
                <a:cubicBezTo>
                  <a:pt x="202" y="234"/>
                  <a:pt x="201" y="244"/>
                  <a:pt x="193" y="250"/>
                </a:cubicBezTo>
                <a:cubicBezTo>
                  <a:pt x="178" y="312"/>
                  <a:pt x="188" y="327"/>
                  <a:pt x="177" y="331"/>
                </a:cubicBezTo>
                <a:cubicBezTo>
                  <a:pt x="181" y="274"/>
                  <a:pt x="173" y="266"/>
                  <a:pt x="182" y="263"/>
                </a:cubicBezTo>
                <a:cubicBezTo>
                  <a:pt x="191" y="180"/>
                  <a:pt x="206" y="183"/>
                  <a:pt x="199" y="175"/>
                </a:cubicBezTo>
                <a:cubicBezTo>
                  <a:pt x="218" y="121"/>
                  <a:pt x="228" y="107"/>
                  <a:pt x="237" y="93"/>
                </a:cubicBezTo>
                <a:cubicBezTo>
                  <a:pt x="244" y="62"/>
                  <a:pt x="254" y="62"/>
                  <a:pt x="253" y="57"/>
                </a:cubicBezTo>
                <a:cubicBezTo>
                  <a:pt x="269" y="16"/>
                  <a:pt x="273" y="9"/>
                  <a:pt x="274" y="1"/>
                </a:cubicBezTo>
                <a:cubicBezTo>
                  <a:pt x="262" y="4"/>
                  <a:pt x="261" y="8"/>
                  <a:pt x="259" y="12"/>
                </a:cubicBezTo>
                <a:cubicBezTo>
                  <a:pt x="238" y="51"/>
                  <a:pt x="245" y="59"/>
                  <a:pt x="235" y="60"/>
                </a:cubicBezTo>
                <a:cubicBezTo>
                  <a:pt x="217" y="99"/>
                  <a:pt x="216" y="102"/>
                  <a:pt x="214" y="106"/>
                </a:cubicBezTo>
                <a:cubicBezTo>
                  <a:pt x="187" y="187"/>
                  <a:pt x="179" y="187"/>
                  <a:pt x="181" y="193"/>
                </a:cubicBezTo>
                <a:cubicBezTo>
                  <a:pt x="171" y="244"/>
                  <a:pt x="167" y="252"/>
                  <a:pt x="167" y="262"/>
                </a:cubicBezTo>
                <a:cubicBezTo>
                  <a:pt x="161" y="282"/>
                  <a:pt x="161" y="286"/>
                  <a:pt x="158" y="283"/>
                </a:cubicBezTo>
                <a:cubicBezTo>
                  <a:pt x="159" y="178"/>
                  <a:pt x="168" y="167"/>
                  <a:pt x="171" y="153"/>
                </a:cubicBezTo>
                <a:cubicBezTo>
                  <a:pt x="187" y="103"/>
                  <a:pt x="189" y="100"/>
                  <a:pt x="189" y="96"/>
                </a:cubicBezTo>
                <a:cubicBezTo>
                  <a:pt x="202" y="54"/>
                  <a:pt x="207" y="55"/>
                  <a:pt x="209" y="53"/>
                </a:cubicBezTo>
                <a:cubicBezTo>
                  <a:pt x="220" y="27"/>
                  <a:pt x="221" y="13"/>
                  <a:pt x="232" y="3"/>
                </a:cubicBezTo>
                <a:cubicBezTo>
                  <a:pt x="216" y="1"/>
                  <a:pt x="216" y="1"/>
                  <a:pt x="216" y="2"/>
                </a:cubicBezTo>
                <a:cubicBezTo>
                  <a:pt x="200" y="47"/>
                  <a:pt x="193" y="49"/>
                  <a:pt x="190" y="53"/>
                </a:cubicBezTo>
                <a:cubicBezTo>
                  <a:pt x="179" y="102"/>
                  <a:pt x="171" y="103"/>
                  <a:pt x="169" y="109"/>
                </a:cubicBezTo>
                <a:cubicBezTo>
                  <a:pt x="165" y="150"/>
                  <a:pt x="156" y="151"/>
                  <a:pt x="157" y="158"/>
                </a:cubicBezTo>
                <a:cubicBezTo>
                  <a:pt x="149" y="207"/>
                  <a:pt x="146" y="214"/>
                  <a:pt x="145" y="223"/>
                </a:cubicBezTo>
                <a:cubicBezTo>
                  <a:pt x="140" y="256"/>
                  <a:pt x="134" y="248"/>
                  <a:pt x="135" y="229"/>
                </a:cubicBezTo>
                <a:cubicBezTo>
                  <a:pt x="145" y="130"/>
                  <a:pt x="143" y="122"/>
                  <a:pt x="143" y="114"/>
                </a:cubicBezTo>
                <a:cubicBezTo>
                  <a:pt x="156" y="58"/>
                  <a:pt x="169" y="59"/>
                  <a:pt x="162" y="50"/>
                </a:cubicBezTo>
                <a:cubicBezTo>
                  <a:pt x="172" y="17"/>
                  <a:pt x="176" y="14"/>
                  <a:pt x="180" y="10"/>
                </a:cubicBezTo>
                <a:cubicBezTo>
                  <a:pt x="161" y="17"/>
                  <a:pt x="155" y="35"/>
                  <a:pt x="151" y="53"/>
                </a:cubicBezTo>
                <a:cubicBezTo>
                  <a:pt x="132" y="128"/>
                  <a:pt x="128" y="132"/>
                  <a:pt x="126" y="138"/>
                </a:cubicBezTo>
                <a:cubicBezTo>
                  <a:pt x="122" y="183"/>
                  <a:pt x="121" y="190"/>
                  <a:pt x="118" y="195"/>
                </a:cubicBezTo>
                <a:cubicBezTo>
                  <a:pt x="119" y="272"/>
                  <a:pt x="117" y="265"/>
                  <a:pt x="112" y="264"/>
                </a:cubicBezTo>
                <a:cubicBezTo>
                  <a:pt x="111" y="242"/>
                  <a:pt x="102" y="226"/>
                  <a:pt x="109" y="216"/>
                </a:cubicBezTo>
                <a:cubicBezTo>
                  <a:pt x="110" y="141"/>
                  <a:pt x="107" y="130"/>
                  <a:pt x="109" y="122"/>
                </a:cubicBezTo>
                <a:cubicBezTo>
                  <a:pt x="119" y="78"/>
                  <a:pt x="121" y="60"/>
                  <a:pt x="122" y="41"/>
                </a:cubicBezTo>
                <a:cubicBezTo>
                  <a:pt x="120" y="1"/>
                  <a:pt x="120" y="1"/>
                  <a:pt x="120" y="1"/>
                </a:cubicBezTo>
                <a:cubicBezTo>
                  <a:pt x="103" y="53"/>
                  <a:pt x="112" y="65"/>
                  <a:pt x="104" y="69"/>
                </a:cubicBezTo>
                <a:cubicBezTo>
                  <a:pt x="93" y="118"/>
                  <a:pt x="99" y="124"/>
                  <a:pt x="95" y="126"/>
                </a:cubicBezTo>
                <a:cubicBezTo>
                  <a:pt x="92" y="171"/>
                  <a:pt x="90" y="180"/>
                  <a:pt x="95" y="190"/>
                </a:cubicBezTo>
                <a:cubicBezTo>
                  <a:pt x="91" y="228"/>
                  <a:pt x="82" y="231"/>
                  <a:pt x="80" y="220"/>
                </a:cubicBezTo>
                <a:cubicBezTo>
                  <a:pt x="77" y="207"/>
                  <a:pt x="82" y="189"/>
                  <a:pt x="77" y="172"/>
                </a:cubicBezTo>
                <a:cubicBezTo>
                  <a:pt x="77" y="87"/>
                  <a:pt x="91" y="83"/>
                  <a:pt x="86" y="68"/>
                </a:cubicBezTo>
                <a:cubicBezTo>
                  <a:pt x="100" y="4"/>
                  <a:pt x="100" y="2"/>
                  <a:pt x="101" y="1"/>
                </a:cubicBezTo>
                <a:cubicBezTo>
                  <a:pt x="88" y="24"/>
                  <a:pt x="75" y="29"/>
                  <a:pt x="80" y="43"/>
                </a:cubicBezTo>
                <a:cubicBezTo>
                  <a:pt x="70" y="80"/>
                  <a:pt x="67" y="81"/>
                  <a:pt x="70" y="86"/>
                </a:cubicBezTo>
                <a:cubicBezTo>
                  <a:pt x="63" y="131"/>
                  <a:pt x="65" y="138"/>
                  <a:pt x="68" y="144"/>
                </a:cubicBezTo>
                <a:cubicBezTo>
                  <a:pt x="53" y="179"/>
                  <a:pt x="63" y="169"/>
                  <a:pt x="56" y="164"/>
                </a:cubicBezTo>
                <a:cubicBezTo>
                  <a:pt x="50" y="47"/>
                  <a:pt x="49" y="34"/>
                  <a:pt x="49" y="22"/>
                </a:cubicBezTo>
                <a:cubicBezTo>
                  <a:pt x="40" y="1"/>
                  <a:pt x="40" y="1"/>
                  <a:pt x="40" y="1"/>
                </a:cubicBezTo>
                <a:cubicBezTo>
                  <a:pt x="42" y="95"/>
                  <a:pt x="30" y="96"/>
                  <a:pt x="37" y="106"/>
                </a:cubicBezTo>
                <a:cubicBezTo>
                  <a:pt x="34" y="129"/>
                  <a:pt x="25" y="107"/>
                  <a:pt x="26" y="91"/>
                </a:cubicBezTo>
                <a:cubicBezTo>
                  <a:pt x="30" y="41"/>
                  <a:pt x="22" y="28"/>
                  <a:pt x="28" y="23"/>
                </a:cubicBezTo>
                <a:cubicBezTo>
                  <a:pt x="17" y="2"/>
                  <a:pt x="17" y="4"/>
                  <a:pt x="16" y="6"/>
                </a:cubicBezTo>
                <a:cubicBezTo>
                  <a:pt x="10" y="77"/>
                  <a:pt x="15" y="87"/>
                  <a:pt x="11" y="93"/>
                </a:cubicBezTo>
                <a:cubicBezTo>
                  <a:pt x="2" y="126"/>
                  <a:pt x="2" y="126"/>
                  <a:pt x="2" y="126"/>
                </a:cubicBezTo>
                <a:cubicBezTo>
                  <a:pt x="12" y="145"/>
                  <a:pt x="24" y="146"/>
                  <a:pt x="17" y="149"/>
                </a:cubicBezTo>
                <a:cubicBezTo>
                  <a:pt x="5" y="173"/>
                  <a:pt x="8" y="174"/>
                  <a:pt x="10" y="175"/>
                </a:cubicBezTo>
                <a:cubicBezTo>
                  <a:pt x="32" y="191"/>
                  <a:pt x="36" y="190"/>
                  <a:pt x="38" y="194"/>
                </a:cubicBezTo>
                <a:cubicBezTo>
                  <a:pt x="48" y="211"/>
                  <a:pt x="32" y="201"/>
                  <a:pt x="16" y="192"/>
                </a:cubicBezTo>
                <a:cubicBezTo>
                  <a:pt x="19" y="226"/>
                  <a:pt x="38" y="232"/>
                  <a:pt x="56" y="240"/>
                </a:cubicBezTo>
                <a:cubicBezTo>
                  <a:pt x="90" y="261"/>
                  <a:pt x="94" y="266"/>
                  <a:pt x="97" y="272"/>
                </a:cubicBezTo>
                <a:cubicBezTo>
                  <a:pt x="103" y="281"/>
                  <a:pt x="101" y="275"/>
                  <a:pt x="97" y="272"/>
                </a:cubicBezTo>
                <a:cubicBezTo>
                  <a:pt x="63" y="255"/>
                  <a:pt x="55" y="257"/>
                  <a:pt x="51" y="253"/>
                </a:cubicBezTo>
                <a:cubicBezTo>
                  <a:pt x="2" y="248"/>
                  <a:pt x="2" y="248"/>
                  <a:pt x="2" y="248"/>
                </a:cubicBezTo>
                <a:cubicBezTo>
                  <a:pt x="40" y="258"/>
                  <a:pt x="45" y="269"/>
                  <a:pt x="56" y="267"/>
                </a:cubicBezTo>
                <a:cubicBezTo>
                  <a:pt x="84" y="285"/>
                  <a:pt x="94" y="285"/>
                  <a:pt x="100" y="292"/>
                </a:cubicBezTo>
                <a:cubicBezTo>
                  <a:pt x="134" y="317"/>
                  <a:pt x="134" y="321"/>
                  <a:pt x="137" y="320"/>
                </a:cubicBezTo>
                <a:cubicBezTo>
                  <a:pt x="110" y="311"/>
                  <a:pt x="97" y="310"/>
                  <a:pt x="90" y="299"/>
                </a:cubicBezTo>
                <a:cubicBezTo>
                  <a:pt x="32" y="287"/>
                  <a:pt x="28" y="276"/>
                  <a:pt x="19" y="276"/>
                </a:cubicBezTo>
                <a:cubicBezTo>
                  <a:pt x="6" y="287"/>
                  <a:pt x="11" y="287"/>
                  <a:pt x="14" y="290"/>
                </a:cubicBezTo>
                <a:cubicBezTo>
                  <a:pt x="60" y="310"/>
                  <a:pt x="70" y="302"/>
                  <a:pt x="70" y="311"/>
                </a:cubicBezTo>
                <a:cubicBezTo>
                  <a:pt x="74" y="314"/>
                  <a:pt x="68" y="317"/>
                  <a:pt x="63" y="317"/>
                </a:cubicBezTo>
                <a:cubicBezTo>
                  <a:pt x="27" y="300"/>
                  <a:pt x="17" y="307"/>
                  <a:pt x="14" y="299"/>
                </a:cubicBezTo>
                <a:cubicBezTo>
                  <a:pt x="6" y="311"/>
                  <a:pt x="10" y="315"/>
                  <a:pt x="14" y="317"/>
                </a:cubicBezTo>
                <a:cubicBezTo>
                  <a:pt x="37" y="321"/>
                  <a:pt x="39" y="319"/>
                  <a:pt x="42" y="320"/>
                </a:cubicBezTo>
                <a:cubicBezTo>
                  <a:pt x="62" y="325"/>
                  <a:pt x="72" y="331"/>
                  <a:pt x="84" y="334"/>
                </a:cubicBezTo>
                <a:cubicBezTo>
                  <a:pt x="121" y="352"/>
                  <a:pt x="125" y="357"/>
                  <a:pt x="133" y="355"/>
                </a:cubicBezTo>
                <a:cubicBezTo>
                  <a:pt x="188" y="388"/>
                  <a:pt x="192" y="395"/>
                  <a:pt x="199" y="398"/>
                </a:cubicBezTo>
                <a:cubicBezTo>
                  <a:pt x="215" y="420"/>
                  <a:pt x="207" y="410"/>
                  <a:pt x="203" y="411"/>
                </a:cubicBezTo>
                <a:cubicBezTo>
                  <a:pt x="183" y="401"/>
                  <a:pt x="184" y="396"/>
                  <a:pt x="180" y="397"/>
                </a:cubicBezTo>
                <a:cubicBezTo>
                  <a:pt x="156" y="377"/>
                  <a:pt x="148" y="383"/>
                  <a:pt x="146" y="378"/>
                </a:cubicBezTo>
                <a:cubicBezTo>
                  <a:pt x="79" y="350"/>
                  <a:pt x="69" y="355"/>
                  <a:pt x="66" y="346"/>
                </a:cubicBezTo>
                <a:cubicBezTo>
                  <a:pt x="21" y="335"/>
                  <a:pt x="16" y="331"/>
                  <a:pt x="9" y="331"/>
                </a:cubicBezTo>
                <a:cubicBezTo>
                  <a:pt x="6" y="343"/>
                  <a:pt x="10" y="344"/>
                  <a:pt x="14" y="345"/>
                </a:cubicBezTo>
                <a:cubicBezTo>
                  <a:pt x="44" y="355"/>
                  <a:pt x="47" y="356"/>
                  <a:pt x="50" y="354"/>
                </a:cubicBezTo>
                <a:cubicBezTo>
                  <a:pt x="88" y="365"/>
                  <a:pt x="88" y="372"/>
                  <a:pt x="92" y="371"/>
                </a:cubicBezTo>
                <a:cubicBezTo>
                  <a:pt x="126" y="379"/>
                  <a:pt x="126" y="384"/>
                  <a:pt x="130" y="383"/>
                </a:cubicBezTo>
                <a:cubicBezTo>
                  <a:pt x="173" y="409"/>
                  <a:pt x="178" y="409"/>
                  <a:pt x="180" y="416"/>
                </a:cubicBezTo>
                <a:cubicBezTo>
                  <a:pt x="227" y="438"/>
                  <a:pt x="228" y="443"/>
                  <a:pt x="231" y="442"/>
                </a:cubicBezTo>
                <a:cubicBezTo>
                  <a:pt x="219" y="443"/>
                  <a:pt x="212" y="439"/>
                  <a:pt x="206" y="438"/>
                </a:cubicBezTo>
                <a:cubicBezTo>
                  <a:pt x="155" y="417"/>
                  <a:pt x="153" y="413"/>
                  <a:pt x="149" y="414"/>
                </a:cubicBezTo>
                <a:cubicBezTo>
                  <a:pt x="77" y="386"/>
                  <a:pt x="58" y="388"/>
                  <a:pt x="46" y="377"/>
                </a:cubicBezTo>
                <a:cubicBezTo>
                  <a:pt x="2" y="380"/>
                  <a:pt x="2" y="380"/>
                  <a:pt x="2" y="380"/>
                </a:cubicBezTo>
                <a:cubicBezTo>
                  <a:pt x="64" y="395"/>
                  <a:pt x="68" y="406"/>
                  <a:pt x="78" y="403"/>
                </a:cubicBezTo>
                <a:cubicBezTo>
                  <a:pt x="108" y="413"/>
                  <a:pt x="117" y="413"/>
                  <a:pt x="123" y="419"/>
                </a:cubicBezTo>
                <a:cubicBezTo>
                  <a:pt x="154" y="430"/>
                  <a:pt x="160" y="437"/>
                  <a:pt x="171" y="434"/>
                </a:cubicBezTo>
                <a:cubicBezTo>
                  <a:pt x="195" y="451"/>
                  <a:pt x="205" y="447"/>
                  <a:pt x="208" y="455"/>
                </a:cubicBezTo>
                <a:cubicBezTo>
                  <a:pt x="267" y="487"/>
                  <a:pt x="271" y="498"/>
                  <a:pt x="280" y="499"/>
                </a:cubicBezTo>
                <a:cubicBezTo>
                  <a:pt x="294" y="516"/>
                  <a:pt x="292" y="514"/>
                  <a:pt x="288" y="515"/>
                </a:cubicBezTo>
                <a:cubicBezTo>
                  <a:pt x="255" y="506"/>
                  <a:pt x="255" y="495"/>
                  <a:pt x="247" y="501"/>
                </a:cubicBezTo>
                <a:cubicBezTo>
                  <a:pt x="170" y="478"/>
                  <a:pt x="155" y="464"/>
                  <a:pt x="134" y="461"/>
                </a:cubicBezTo>
                <a:cubicBezTo>
                  <a:pt x="96" y="448"/>
                  <a:pt x="85" y="447"/>
                  <a:pt x="78" y="440"/>
                </a:cubicBezTo>
                <a:cubicBezTo>
                  <a:pt x="2" y="433"/>
                  <a:pt x="2" y="433"/>
                  <a:pt x="2" y="433"/>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91" y="1621"/>
                  <a:pt x="100" y="1610"/>
                  <a:pt x="103" y="1598"/>
                </a:cubicBezTo>
                <a:cubicBezTo>
                  <a:pt x="125" y="1559"/>
                  <a:pt x="129" y="1553"/>
                  <a:pt x="128" y="1547"/>
                </a:cubicBezTo>
                <a:cubicBezTo>
                  <a:pt x="157" y="1507"/>
                  <a:pt x="164" y="1502"/>
                  <a:pt x="167" y="1496"/>
                </a:cubicBezTo>
                <a:cubicBezTo>
                  <a:pt x="212" y="1442"/>
                  <a:pt x="214" y="1436"/>
                  <a:pt x="221" y="1431"/>
                </a:cubicBezTo>
                <a:cubicBezTo>
                  <a:pt x="226" y="1413"/>
                  <a:pt x="214" y="1432"/>
                  <a:pt x="195" y="1449"/>
                </a:cubicBezTo>
                <a:cubicBezTo>
                  <a:pt x="116" y="1530"/>
                  <a:pt x="102" y="1546"/>
                  <a:pt x="89" y="1562"/>
                </a:cubicBezTo>
                <a:cubicBezTo>
                  <a:pt x="71" y="1587"/>
                  <a:pt x="71" y="1588"/>
                  <a:pt x="71" y="1588"/>
                </a:cubicBezTo>
                <a:cubicBezTo>
                  <a:pt x="2" y="1718"/>
                  <a:pt x="2" y="1718"/>
                  <a:pt x="2" y="1718"/>
                </a:cubicBezTo>
                <a:cubicBezTo>
                  <a:pt x="24" y="1678"/>
                  <a:pt x="24" y="1671"/>
                  <a:pt x="29" y="1665"/>
                </a:cubicBezTo>
                <a:cubicBezTo>
                  <a:pt x="83" y="1581"/>
                  <a:pt x="89" y="1575"/>
                  <a:pt x="94" y="1569"/>
                </a:cubicBezTo>
                <a:cubicBezTo>
                  <a:pt x="135" y="1531"/>
                  <a:pt x="112" y="1544"/>
                  <a:pt x="112" y="1560"/>
                </a:cubicBezTo>
                <a:cubicBezTo>
                  <a:pt x="94" y="1592"/>
                  <a:pt x="93" y="1598"/>
                  <a:pt x="89" y="1604"/>
                </a:cubicBezTo>
                <a:cubicBezTo>
                  <a:pt x="59" y="1656"/>
                  <a:pt x="61" y="1665"/>
                  <a:pt x="55" y="1672"/>
                </a:cubicBezTo>
                <a:cubicBezTo>
                  <a:pt x="29" y="1728"/>
                  <a:pt x="26" y="1734"/>
                  <a:pt x="23" y="1739"/>
                </a:cubicBezTo>
                <a:cubicBezTo>
                  <a:pt x="10" y="1768"/>
                  <a:pt x="5" y="1773"/>
                  <a:pt x="2" y="1779"/>
                </a:cubicBezTo>
                <a:cubicBezTo>
                  <a:pt x="30" y="1752"/>
                  <a:pt x="36" y="1737"/>
                  <a:pt x="44" y="1722"/>
                </a:cubicBezTo>
                <a:close/>
                <a:moveTo>
                  <a:pt x="531" y="966"/>
                </a:moveTo>
                <a:cubicBezTo>
                  <a:pt x="537" y="972"/>
                  <a:pt x="543" y="978"/>
                  <a:pt x="555" y="983"/>
                </a:cubicBezTo>
                <a:cubicBezTo>
                  <a:pt x="582" y="1016"/>
                  <a:pt x="572" y="1012"/>
                  <a:pt x="567" y="1005"/>
                </a:cubicBezTo>
                <a:cubicBezTo>
                  <a:pt x="564" y="1014"/>
                  <a:pt x="565" y="1022"/>
                  <a:pt x="577" y="1025"/>
                </a:cubicBezTo>
                <a:cubicBezTo>
                  <a:pt x="602" y="1071"/>
                  <a:pt x="606" y="1077"/>
                  <a:pt x="604" y="1085"/>
                </a:cubicBezTo>
                <a:cubicBezTo>
                  <a:pt x="624" y="1121"/>
                  <a:pt x="614" y="1130"/>
                  <a:pt x="620" y="1134"/>
                </a:cubicBezTo>
                <a:cubicBezTo>
                  <a:pt x="636" y="1178"/>
                  <a:pt x="622" y="1188"/>
                  <a:pt x="633" y="1188"/>
                </a:cubicBezTo>
                <a:cubicBezTo>
                  <a:pt x="638" y="1154"/>
                  <a:pt x="637" y="1151"/>
                  <a:pt x="636" y="1147"/>
                </a:cubicBezTo>
                <a:cubicBezTo>
                  <a:pt x="643" y="1092"/>
                  <a:pt x="647" y="1092"/>
                  <a:pt x="648" y="1086"/>
                </a:cubicBezTo>
                <a:cubicBezTo>
                  <a:pt x="659" y="1040"/>
                  <a:pt x="666" y="1046"/>
                  <a:pt x="667" y="1037"/>
                </a:cubicBezTo>
                <a:cubicBezTo>
                  <a:pt x="711" y="998"/>
                  <a:pt x="721" y="987"/>
                  <a:pt x="733" y="985"/>
                </a:cubicBezTo>
                <a:cubicBezTo>
                  <a:pt x="785" y="965"/>
                  <a:pt x="796" y="982"/>
                  <a:pt x="797" y="969"/>
                </a:cubicBezTo>
                <a:cubicBezTo>
                  <a:pt x="738" y="970"/>
                  <a:pt x="734" y="971"/>
                  <a:pt x="730" y="970"/>
                </a:cubicBezTo>
                <a:cubicBezTo>
                  <a:pt x="733" y="964"/>
                  <a:pt x="734" y="961"/>
                  <a:pt x="733" y="956"/>
                </a:cubicBezTo>
                <a:cubicBezTo>
                  <a:pt x="828" y="882"/>
                  <a:pt x="842" y="872"/>
                  <a:pt x="854" y="858"/>
                </a:cubicBezTo>
                <a:cubicBezTo>
                  <a:pt x="887" y="830"/>
                  <a:pt x="888" y="820"/>
                  <a:pt x="893" y="822"/>
                </a:cubicBezTo>
                <a:cubicBezTo>
                  <a:pt x="938" y="742"/>
                  <a:pt x="939" y="732"/>
                  <a:pt x="944" y="718"/>
                </a:cubicBezTo>
                <a:cubicBezTo>
                  <a:pt x="976" y="667"/>
                  <a:pt x="982" y="668"/>
                  <a:pt x="985" y="663"/>
                </a:cubicBezTo>
                <a:cubicBezTo>
                  <a:pt x="1034" y="616"/>
                  <a:pt x="1037" y="612"/>
                  <a:pt x="1040" y="606"/>
                </a:cubicBezTo>
                <a:cubicBezTo>
                  <a:pt x="1002" y="631"/>
                  <a:pt x="993" y="650"/>
                  <a:pt x="979" y="654"/>
                </a:cubicBezTo>
                <a:cubicBezTo>
                  <a:pt x="987" y="629"/>
                  <a:pt x="984" y="633"/>
                  <a:pt x="985" y="628"/>
                </a:cubicBezTo>
                <a:cubicBezTo>
                  <a:pt x="1024" y="597"/>
                  <a:pt x="1030" y="597"/>
                  <a:pt x="1035" y="597"/>
                </a:cubicBezTo>
                <a:cubicBezTo>
                  <a:pt x="1096" y="544"/>
                  <a:pt x="1113" y="533"/>
                  <a:pt x="1128" y="518"/>
                </a:cubicBezTo>
                <a:cubicBezTo>
                  <a:pt x="1158" y="470"/>
                  <a:pt x="1172" y="471"/>
                  <a:pt x="1165" y="465"/>
                </a:cubicBezTo>
                <a:cubicBezTo>
                  <a:pt x="1112" y="520"/>
                  <a:pt x="1105" y="524"/>
                  <a:pt x="1101" y="535"/>
                </a:cubicBezTo>
                <a:cubicBezTo>
                  <a:pt x="1005" y="601"/>
                  <a:pt x="1001" y="608"/>
                  <a:pt x="995" y="607"/>
                </a:cubicBezTo>
                <a:cubicBezTo>
                  <a:pt x="910" y="672"/>
                  <a:pt x="899" y="679"/>
                  <a:pt x="890" y="690"/>
                </a:cubicBezTo>
                <a:cubicBezTo>
                  <a:pt x="855" y="718"/>
                  <a:pt x="851" y="724"/>
                  <a:pt x="848" y="732"/>
                </a:cubicBezTo>
                <a:cubicBezTo>
                  <a:pt x="816" y="766"/>
                  <a:pt x="808" y="763"/>
                  <a:pt x="804" y="772"/>
                </a:cubicBezTo>
                <a:cubicBezTo>
                  <a:pt x="759" y="821"/>
                  <a:pt x="753" y="821"/>
                  <a:pt x="749" y="830"/>
                </a:cubicBezTo>
                <a:cubicBezTo>
                  <a:pt x="712" y="864"/>
                  <a:pt x="703" y="877"/>
                  <a:pt x="694" y="887"/>
                </a:cubicBezTo>
                <a:cubicBezTo>
                  <a:pt x="653" y="942"/>
                  <a:pt x="652" y="947"/>
                  <a:pt x="648" y="946"/>
                </a:cubicBezTo>
                <a:cubicBezTo>
                  <a:pt x="682" y="890"/>
                  <a:pt x="690" y="875"/>
                  <a:pt x="706" y="848"/>
                </a:cubicBezTo>
                <a:cubicBezTo>
                  <a:pt x="741" y="810"/>
                  <a:pt x="742" y="801"/>
                  <a:pt x="746" y="803"/>
                </a:cubicBezTo>
                <a:cubicBezTo>
                  <a:pt x="786" y="756"/>
                  <a:pt x="798" y="744"/>
                  <a:pt x="811" y="730"/>
                </a:cubicBezTo>
                <a:cubicBezTo>
                  <a:pt x="871" y="676"/>
                  <a:pt x="875" y="672"/>
                  <a:pt x="879" y="672"/>
                </a:cubicBezTo>
                <a:cubicBezTo>
                  <a:pt x="933" y="625"/>
                  <a:pt x="940" y="619"/>
                  <a:pt x="948" y="618"/>
                </a:cubicBezTo>
                <a:cubicBezTo>
                  <a:pt x="982" y="592"/>
                  <a:pt x="994" y="581"/>
                  <a:pt x="1008" y="572"/>
                </a:cubicBezTo>
                <a:cubicBezTo>
                  <a:pt x="1037" y="532"/>
                  <a:pt x="1036" y="550"/>
                  <a:pt x="1028" y="549"/>
                </a:cubicBezTo>
                <a:cubicBezTo>
                  <a:pt x="1002" y="571"/>
                  <a:pt x="994" y="573"/>
                  <a:pt x="987" y="575"/>
                </a:cubicBezTo>
                <a:cubicBezTo>
                  <a:pt x="954" y="600"/>
                  <a:pt x="941" y="610"/>
                  <a:pt x="928" y="621"/>
                </a:cubicBezTo>
                <a:cubicBezTo>
                  <a:pt x="905" y="642"/>
                  <a:pt x="898" y="636"/>
                  <a:pt x="896" y="642"/>
                </a:cubicBezTo>
                <a:cubicBezTo>
                  <a:pt x="905" y="628"/>
                  <a:pt x="911" y="624"/>
                  <a:pt x="915" y="615"/>
                </a:cubicBezTo>
                <a:cubicBezTo>
                  <a:pt x="954" y="585"/>
                  <a:pt x="959" y="581"/>
                  <a:pt x="964" y="577"/>
                </a:cubicBezTo>
                <a:cubicBezTo>
                  <a:pt x="1004" y="547"/>
                  <a:pt x="1009" y="542"/>
                  <a:pt x="1016" y="540"/>
                </a:cubicBezTo>
                <a:cubicBezTo>
                  <a:pt x="1053" y="509"/>
                  <a:pt x="1059" y="504"/>
                  <a:pt x="1066" y="506"/>
                </a:cubicBezTo>
                <a:cubicBezTo>
                  <a:pt x="1120" y="459"/>
                  <a:pt x="1128" y="463"/>
                  <a:pt x="1132" y="453"/>
                </a:cubicBezTo>
                <a:cubicBezTo>
                  <a:pt x="1176" y="423"/>
                  <a:pt x="1172" y="419"/>
                  <a:pt x="1181" y="415"/>
                </a:cubicBezTo>
                <a:cubicBezTo>
                  <a:pt x="1232" y="363"/>
                  <a:pt x="1247" y="362"/>
                  <a:pt x="1242" y="353"/>
                </a:cubicBezTo>
                <a:cubicBezTo>
                  <a:pt x="1184" y="403"/>
                  <a:pt x="1181" y="404"/>
                  <a:pt x="1177" y="404"/>
                </a:cubicBezTo>
                <a:cubicBezTo>
                  <a:pt x="1122" y="438"/>
                  <a:pt x="1118" y="445"/>
                  <a:pt x="1111" y="444"/>
                </a:cubicBezTo>
                <a:cubicBezTo>
                  <a:pt x="1091" y="457"/>
                  <a:pt x="1093" y="454"/>
                  <a:pt x="1087" y="461"/>
                </a:cubicBezTo>
                <a:cubicBezTo>
                  <a:pt x="1070" y="457"/>
                  <a:pt x="1065" y="462"/>
                  <a:pt x="1060" y="465"/>
                </a:cubicBezTo>
                <a:cubicBezTo>
                  <a:pt x="1000" y="493"/>
                  <a:pt x="994" y="498"/>
                  <a:pt x="986" y="501"/>
                </a:cubicBezTo>
                <a:cubicBezTo>
                  <a:pt x="958" y="514"/>
                  <a:pt x="952" y="522"/>
                  <a:pt x="945" y="527"/>
                </a:cubicBezTo>
                <a:cubicBezTo>
                  <a:pt x="890" y="558"/>
                  <a:pt x="877" y="570"/>
                  <a:pt x="864" y="579"/>
                </a:cubicBezTo>
                <a:cubicBezTo>
                  <a:pt x="812" y="621"/>
                  <a:pt x="797" y="624"/>
                  <a:pt x="786" y="639"/>
                </a:cubicBezTo>
                <a:cubicBezTo>
                  <a:pt x="741" y="677"/>
                  <a:pt x="735" y="681"/>
                  <a:pt x="729" y="686"/>
                </a:cubicBezTo>
                <a:cubicBezTo>
                  <a:pt x="701" y="713"/>
                  <a:pt x="694" y="727"/>
                  <a:pt x="684" y="729"/>
                </a:cubicBezTo>
                <a:cubicBezTo>
                  <a:pt x="707" y="689"/>
                  <a:pt x="708" y="675"/>
                  <a:pt x="714" y="676"/>
                </a:cubicBezTo>
                <a:cubicBezTo>
                  <a:pt x="768" y="610"/>
                  <a:pt x="789" y="599"/>
                  <a:pt x="805" y="575"/>
                </a:cubicBezTo>
                <a:cubicBezTo>
                  <a:pt x="864" y="533"/>
                  <a:pt x="873" y="530"/>
                  <a:pt x="880" y="523"/>
                </a:cubicBezTo>
                <a:cubicBezTo>
                  <a:pt x="967" y="471"/>
                  <a:pt x="975" y="465"/>
                  <a:pt x="985" y="462"/>
                </a:cubicBezTo>
                <a:cubicBezTo>
                  <a:pt x="1047" y="431"/>
                  <a:pt x="1058" y="431"/>
                  <a:pt x="1066" y="423"/>
                </a:cubicBezTo>
                <a:cubicBezTo>
                  <a:pt x="1101" y="405"/>
                  <a:pt x="1111" y="402"/>
                  <a:pt x="1121" y="400"/>
                </a:cubicBezTo>
                <a:cubicBezTo>
                  <a:pt x="1203" y="349"/>
                  <a:pt x="1209" y="350"/>
                  <a:pt x="1211" y="343"/>
                </a:cubicBezTo>
                <a:cubicBezTo>
                  <a:pt x="1199" y="344"/>
                  <a:pt x="1193" y="349"/>
                  <a:pt x="1187" y="354"/>
                </a:cubicBezTo>
                <a:cubicBezTo>
                  <a:pt x="1126" y="392"/>
                  <a:pt x="1116" y="384"/>
                  <a:pt x="1112" y="393"/>
                </a:cubicBezTo>
                <a:cubicBezTo>
                  <a:pt x="1070" y="417"/>
                  <a:pt x="1059" y="407"/>
                  <a:pt x="1056" y="418"/>
                </a:cubicBezTo>
                <a:cubicBezTo>
                  <a:pt x="1023" y="430"/>
                  <a:pt x="1010" y="436"/>
                  <a:pt x="997" y="442"/>
                </a:cubicBezTo>
                <a:cubicBezTo>
                  <a:pt x="935" y="472"/>
                  <a:pt x="931" y="480"/>
                  <a:pt x="924" y="482"/>
                </a:cubicBezTo>
                <a:cubicBezTo>
                  <a:pt x="883" y="508"/>
                  <a:pt x="877" y="511"/>
                  <a:pt x="871" y="515"/>
                </a:cubicBezTo>
                <a:cubicBezTo>
                  <a:pt x="848" y="527"/>
                  <a:pt x="847" y="536"/>
                  <a:pt x="843" y="535"/>
                </a:cubicBezTo>
                <a:cubicBezTo>
                  <a:pt x="793" y="575"/>
                  <a:pt x="791" y="578"/>
                  <a:pt x="787" y="579"/>
                </a:cubicBezTo>
                <a:cubicBezTo>
                  <a:pt x="764" y="599"/>
                  <a:pt x="764" y="609"/>
                  <a:pt x="759" y="608"/>
                </a:cubicBezTo>
                <a:cubicBezTo>
                  <a:pt x="699" y="664"/>
                  <a:pt x="701" y="682"/>
                  <a:pt x="695" y="677"/>
                </a:cubicBezTo>
                <a:cubicBezTo>
                  <a:pt x="695" y="655"/>
                  <a:pt x="699" y="646"/>
                  <a:pt x="707" y="644"/>
                </a:cubicBezTo>
                <a:cubicBezTo>
                  <a:pt x="730" y="602"/>
                  <a:pt x="737" y="601"/>
                  <a:pt x="740" y="593"/>
                </a:cubicBezTo>
                <a:cubicBezTo>
                  <a:pt x="810" y="533"/>
                  <a:pt x="820" y="525"/>
                  <a:pt x="829" y="516"/>
                </a:cubicBezTo>
                <a:cubicBezTo>
                  <a:pt x="866" y="491"/>
                  <a:pt x="871" y="487"/>
                  <a:pt x="875" y="479"/>
                </a:cubicBezTo>
                <a:cubicBezTo>
                  <a:pt x="976" y="423"/>
                  <a:pt x="993" y="412"/>
                  <a:pt x="1012" y="408"/>
                </a:cubicBezTo>
                <a:cubicBezTo>
                  <a:pt x="1085" y="374"/>
                  <a:pt x="1104" y="371"/>
                  <a:pt x="1123" y="363"/>
                </a:cubicBezTo>
                <a:cubicBezTo>
                  <a:pt x="1170" y="352"/>
                  <a:pt x="1173" y="343"/>
                  <a:pt x="1180" y="348"/>
                </a:cubicBezTo>
                <a:cubicBezTo>
                  <a:pt x="1208" y="335"/>
                  <a:pt x="1213" y="328"/>
                  <a:pt x="1220" y="324"/>
                </a:cubicBezTo>
                <a:cubicBezTo>
                  <a:pt x="1249" y="318"/>
                  <a:pt x="1253" y="306"/>
                  <a:pt x="1262" y="309"/>
                </a:cubicBezTo>
                <a:cubicBezTo>
                  <a:pt x="1292" y="281"/>
                  <a:pt x="1298" y="284"/>
                  <a:pt x="1300" y="275"/>
                </a:cubicBezTo>
                <a:cubicBezTo>
                  <a:pt x="1261" y="290"/>
                  <a:pt x="1255" y="300"/>
                  <a:pt x="1246" y="301"/>
                </a:cubicBezTo>
                <a:cubicBezTo>
                  <a:pt x="1167" y="337"/>
                  <a:pt x="1163" y="340"/>
                  <a:pt x="1157" y="337"/>
                </a:cubicBezTo>
                <a:cubicBezTo>
                  <a:pt x="1110" y="362"/>
                  <a:pt x="1097" y="354"/>
                  <a:pt x="1090" y="364"/>
                </a:cubicBezTo>
                <a:cubicBezTo>
                  <a:pt x="947" y="426"/>
                  <a:pt x="940" y="424"/>
                  <a:pt x="935" y="430"/>
                </a:cubicBezTo>
                <a:cubicBezTo>
                  <a:pt x="882" y="462"/>
                  <a:pt x="875" y="461"/>
                  <a:pt x="872" y="471"/>
                </a:cubicBezTo>
                <a:cubicBezTo>
                  <a:pt x="846" y="491"/>
                  <a:pt x="834" y="497"/>
                  <a:pt x="824" y="507"/>
                </a:cubicBezTo>
                <a:cubicBezTo>
                  <a:pt x="757" y="555"/>
                  <a:pt x="755" y="568"/>
                  <a:pt x="748" y="568"/>
                </a:cubicBezTo>
                <a:cubicBezTo>
                  <a:pt x="713" y="600"/>
                  <a:pt x="713" y="617"/>
                  <a:pt x="703" y="611"/>
                </a:cubicBezTo>
                <a:cubicBezTo>
                  <a:pt x="726" y="580"/>
                  <a:pt x="733" y="572"/>
                  <a:pt x="740" y="564"/>
                </a:cubicBezTo>
                <a:cubicBezTo>
                  <a:pt x="791" y="510"/>
                  <a:pt x="802" y="510"/>
                  <a:pt x="807" y="496"/>
                </a:cubicBezTo>
                <a:cubicBezTo>
                  <a:pt x="856" y="451"/>
                  <a:pt x="865" y="461"/>
                  <a:pt x="866" y="449"/>
                </a:cubicBezTo>
                <a:cubicBezTo>
                  <a:pt x="935" y="412"/>
                  <a:pt x="946" y="395"/>
                  <a:pt x="963" y="392"/>
                </a:cubicBezTo>
                <a:cubicBezTo>
                  <a:pt x="1020" y="358"/>
                  <a:pt x="1027" y="365"/>
                  <a:pt x="1029" y="358"/>
                </a:cubicBezTo>
                <a:cubicBezTo>
                  <a:pt x="1068" y="345"/>
                  <a:pt x="1069" y="335"/>
                  <a:pt x="1074" y="337"/>
                </a:cubicBezTo>
                <a:cubicBezTo>
                  <a:pt x="1113" y="325"/>
                  <a:pt x="1117" y="324"/>
                  <a:pt x="1121" y="324"/>
                </a:cubicBezTo>
                <a:cubicBezTo>
                  <a:pt x="1151" y="323"/>
                  <a:pt x="1150" y="308"/>
                  <a:pt x="1157" y="315"/>
                </a:cubicBezTo>
                <a:cubicBezTo>
                  <a:pt x="1195" y="299"/>
                  <a:pt x="1199" y="297"/>
                  <a:pt x="1203" y="298"/>
                </a:cubicBezTo>
                <a:cubicBezTo>
                  <a:pt x="1226" y="284"/>
                  <a:pt x="1236" y="278"/>
                  <a:pt x="1230" y="275"/>
                </a:cubicBezTo>
                <a:cubicBezTo>
                  <a:pt x="1175" y="297"/>
                  <a:pt x="1169" y="300"/>
                  <a:pt x="1163" y="302"/>
                </a:cubicBezTo>
                <a:cubicBezTo>
                  <a:pt x="1081" y="325"/>
                  <a:pt x="1068" y="325"/>
                  <a:pt x="1059" y="334"/>
                </a:cubicBezTo>
                <a:cubicBezTo>
                  <a:pt x="983" y="359"/>
                  <a:pt x="981" y="370"/>
                  <a:pt x="975" y="372"/>
                </a:cubicBezTo>
                <a:cubicBezTo>
                  <a:pt x="916" y="403"/>
                  <a:pt x="907" y="411"/>
                  <a:pt x="896" y="419"/>
                </a:cubicBezTo>
                <a:cubicBezTo>
                  <a:pt x="843" y="453"/>
                  <a:pt x="838" y="457"/>
                  <a:pt x="834" y="464"/>
                </a:cubicBezTo>
                <a:cubicBezTo>
                  <a:pt x="754" y="525"/>
                  <a:pt x="753" y="539"/>
                  <a:pt x="747" y="542"/>
                </a:cubicBezTo>
                <a:cubicBezTo>
                  <a:pt x="731" y="554"/>
                  <a:pt x="732" y="540"/>
                  <a:pt x="738" y="541"/>
                </a:cubicBezTo>
                <a:cubicBezTo>
                  <a:pt x="773" y="492"/>
                  <a:pt x="778" y="492"/>
                  <a:pt x="780" y="484"/>
                </a:cubicBezTo>
                <a:cubicBezTo>
                  <a:pt x="802" y="476"/>
                  <a:pt x="803" y="462"/>
                  <a:pt x="809" y="462"/>
                </a:cubicBezTo>
                <a:cubicBezTo>
                  <a:pt x="835" y="445"/>
                  <a:pt x="836" y="436"/>
                  <a:pt x="840" y="437"/>
                </a:cubicBezTo>
                <a:cubicBezTo>
                  <a:pt x="879" y="403"/>
                  <a:pt x="892" y="403"/>
                  <a:pt x="902" y="392"/>
                </a:cubicBezTo>
                <a:cubicBezTo>
                  <a:pt x="921" y="373"/>
                  <a:pt x="929" y="378"/>
                  <a:pt x="933" y="372"/>
                </a:cubicBezTo>
                <a:cubicBezTo>
                  <a:pt x="1003" y="331"/>
                  <a:pt x="1008" y="325"/>
                  <a:pt x="1015" y="326"/>
                </a:cubicBezTo>
                <a:cubicBezTo>
                  <a:pt x="1042" y="308"/>
                  <a:pt x="1048" y="313"/>
                  <a:pt x="1049" y="307"/>
                </a:cubicBezTo>
                <a:cubicBezTo>
                  <a:pt x="1094" y="283"/>
                  <a:pt x="1105" y="291"/>
                  <a:pt x="1109" y="280"/>
                </a:cubicBezTo>
                <a:cubicBezTo>
                  <a:pt x="1158" y="265"/>
                  <a:pt x="1166" y="267"/>
                  <a:pt x="1172" y="261"/>
                </a:cubicBezTo>
                <a:cubicBezTo>
                  <a:pt x="1209" y="254"/>
                  <a:pt x="1223" y="250"/>
                  <a:pt x="1237" y="246"/>
                </a:cubicBezTo>
                <a:cubicBezTo>
                  <a:pt x="1290" y="220"/>
                  <a:pt x="1303" y="214"/>
                  <a:pt x="1316" y="206"/>
                </a:cubicBezTo>
                <a:cubicBezTo>
                  <a:pt x="1340" y="198"/>
                  <a:pt x="1341" y="189"/>
                  <a:pt x="1345" y="190"/>
                </a:cubicBezTo>
                <a:cubicBezTo>
                  <a:pt x="1325" y="186"/>
                  <a:pt x="1322" y="202"/>
                  <a:pt x="1312" y="201"/>
                </a:cubicBezTo>
                <a:cubicBezTo>
                  <a:pt x="1254" y="227"/>
                  <a:pt x="1246" y="234"/>
                  <a:pt x="1236" y="233"/>
                </a:cubicBezTo>
                <a:cubicBezTo>
                  <a:pt x="1112" y="267"/>
                  <a:pt x="1110" y="273"/>
                  <a:pt x="1104" y="271"/>
                </a:cubicBezTo>
                <a:cubicBezTo>
                  <a:pt x="1070" y="288"/>
                  <a:pt x="1060" y="287"/>
                  <a:pt x="1054" y="296"/>
                </a:cubicBezTo>
                <a:cubicBezTo>
                  <a:pt x="1036" y="302"/>
                  <a:pt x="1032" y="305"/>
                  <a:pt x="1027" y="306"/>
                </a:cubicBezTo>
                <a:cubicBezTo>
                  <a:pt x="971" y="341"/>
                  <a:pt x="962" y="341"/>
                  <a:pt x="955" y="346"/>
                </a:cubicBezTo>
                <a:cubicBezTo>
                  <a:pt x="908" y="369"/>
                  <a:pt x="906" y="381"/>
                  <a:pt x="899" y="378"/>
                </a:cubicBezTo>
                <a:cubicBezTo>
                  <a:pt x="866" y="403"/>
                  <a:pt x="863" y="406"/>
                  <a:pt x="858" y="404"/>
                </a:cubicBezTo>
                <a:cubicBezTo>
                  <a:pt x="833" y="425"/>
                  <a:pt x="831" y="427"/>
                  <a:pt x="830" y="430"/>
                </a:cubicBezTo>
                <a:cubicBezTo>
                  <a:pt x="784" y="469"/>
                  <a:pt x="775" y="480"/>
                  <a:pt x="763" y="485"/>
                </a:cubicBezTo>
                <a:cubicBezTo>
                  <a:pt x="743" y="510"/>
                  <a:pt x="739" y="518"/>
                  <a:pt x="732" y="519"/>
                </a:cubicBezTo>
                <a:cubicBezTo>
                  <a:pt x="787" y="441"/>
                  <a:pt x="800" y="433"/>
                  <a:pt x="812" y="421"/>
                </a:cubicBezTo>
                <a:cubicBezTo>
                  <a:pt x="835" y="407"/>
                  <a:pt x="835" y="391"/>
                  <a:pt x="843" y="394"/>
                </a:cubicBezTo>
                <a:cubicBezTo>
                  <a:pt x="904" y="351"/>
                  <a:pt x="914" y="340"/>
                  <a:pt x="926" y="333"/>
                </a:cubicBezTo>
                <a:cubicBezTo>
                  <a:pt x="964" y="306"/>
                  <a:pt x="968" y="301"/>
                  <a:pt x="975" y="302"/>
                </a:cubicBezTo>
                <a:cubicBezTo>
                  <a:pt x="1012" y="279"/>
                  <a:pt x="1016" y="280"/>
                  <a:pt x="1018" y="277"/>
                </a:cubicBezTo>
                <a:cubicBezTo>
                  <a:pt x="1068" y="253"/>
                  <a:pt x="1076" y="256"/>
                  <a:pt x="1081" y="251"/>
                </a:cubicBezTo>
                <a:cubicBezTo>
                  <a:pt x="1104" y="239"/>
                  <a:pt x="1112" y="244"/>
                  <a:pt x="1116" y="238"/>
                </a:cubicBezTo>
                <a:cubicBezTo>
                  <a:pt x="1153" y="221"/>
                  <a:pt x="1162" y="229"/>
                  <a:pt x="1167" y="224"/>
                </a:cubicBezTo>
                <a:cubicBezTo>
                  <a:pt x="1221" y="205"/>
                  <a:pt x="1230" y="212"/>
                  <a:pt x="1235" y="207"/>
                </a:cubicBezTo>
                <a:cubicBezTo>
                  <a:pt x="1271" y="188"/>
                  <a:pt x="1279" y="193"/>
                  <a:pt x="1283" y="187"/>
                </a:cubicBezTo>
                <a:cubicBezTo>
                  <a:pt x="1318" y="175"/>
                  <a:pt x="1321" y="175"/>
                  <a:pt x="1324" y="174"/>
                </a:cubicBezTo>
                <a:cubicBezTo>
                  <a:pt x="1354" y="164"/>
                  <a:pt x="1364" y="150"/>
                  <a:pt x="1359" y="146"/>
                </a:cubicBezTo>
                <a:cubicBezTo>
                  <a:pt x="1278" y="183"/>
                  <a:pt x="1273" y="183"/>
                  <a:pt x="1270" y="188"/>
                </a:cubicBezTo>
                <a:cubicBezTo>
                  <a:pt x="1251" y="191"/>
                  <a:pt x="1245" y="191"/>
                  <a:pt x="1243" y="198"/>
                </a:cubicBezTo>
                <a:cubicBezTo>
                  <a:pt x="1208" y="200"/>
                  <a:pt x="1204" y="204"/>
                  <a:pt x="1200" y="207"/>
                </a:cubicBezTo>
                <a:cubicBezTo>
                  <a:pt x="1163" y="214"/>
                  <a:pt x="1160" y="216"/>
                  <a:pt x="1158" y="216"/>
                </a:cubicBezTo>
                <a:cubicBezTo>
                  <a:pt x="1062" y="247"/>
                  <a:pt x="1050" y="251"/>
                  <a:pt x="1038" y="254"/>
                </a:cubicBezTo>
                <a:cubicBezTo>
                  <a:pt x="982" y="279"/>
                  <a:pt x="980" y="290"/>
                  <a:pt x="972" y="288"/>
                </a:cubicBezTo>
                <a:cubicBezTo>
                  <a:pt x="935" y="313"/>
                  <a:pt x="929" y="312"/>
                  <a:pt x="925" y="320"/>
                </a:cubicBezTo>
                <a:cubicBezTo>
                  <a:pt x="855" y="381"/>
                  <a:pt x="820" y="380"/>
                  <a:pt x="800" y="419"/>
                </a:cubicBezTo>
                <a:cubicBezTo>
                  <a:pt x="765" y="430"/>
                  <a:pt x="767" y="425"/>
                  <a:pt x="770" y="415"/>
                </a:cubicBezTo>
                <a:cubicBezTo>
                  <a:pt x="792" y="399"/>
                  <a:pt x="793" y="393"/>
                  <a:pt x="797" y="392"/>
                </a:cubicBezTo>
                <a:cubicBezTo>
                  <a:pt x="839" y="363"/>
                  <a:pt x="849" y="346"/>
                  <a:pt x="864" y="343"/>
                </a:cubicBezTo>
                <a:cubicBezTo>
                  <a:pt x="906" y="317"/>
                  <a:pt x="909" y="316"/>
                  <a:pt x="911" y="310"/>
                </a:cubicBezTo>
                <a:cubicBezTo>
                  <a:pt x="954" y="278"/>
                  <a:pt x="972" y="277"/>
                  <a:pt x="986" y="265"/>
                </a:cubicBezTo>
                <a:cubicBezTo>
                  <a:pt x="1086" y="216"/>
                  <a:pt x="1093" y="214"/>
                  <a:pt x="1100" y="209"/>
                </a:cubicBezTo>
                <a:cubicBezTo>
                  <a:pt x="1141" y="192"/>
                  <a:pt x="1155" y="181"/>
                  <a:pt x="1172" y="178"/>
                </a:cubicBezTo>
                <a:cubicBezTo>
                  <a:pt x="1210" y="160"/>
                  <a:pt x="1216" y="163"/>
                  <a:pt x="1219" y="158"/>
                </a:cubicBezTo>
                <a:cubicBezTo>
                  <a:pt x="1274" y="148"/>
                  <a:pt x="1276" y="139"/>
                  <a:pt x="1280" y="138"/>
                </a:cubicBezTo>
                <a:cubicBezTo>
                  <a:pt x="1305" y="130"/>
                  <a:pt x="1317" y="128"/>
                  <a:pt x="1312" y="124"/>
                </a:cubicBezTo>
                <a:cubicBezTo>
                  <a:pt x="1248" y="141"/>
                  <a:pt x="1246" y="144"/>
                  <a:pt x="1242" y="143"/>
                </a:cubicBezTo>
                <a:cubicBezTo>
                  <a:pt x="1205" y="159"/>
                  <a:pt x="1197" y="159"/>
                  <a:pt x="1190" y="161"/>
                </a:cubicBezTo>
                <a:cubicBezTo>
                  <a:pt x="1114" y="186"/>
                  <a:pt x="1108" y="197"/>
                  <a:pt x="1099" y="199"/>
                </a:cubicBezTo>
                <a:cubicBezTo>
                  <a:pt x="1079" y="206"/>
                  <a:pt x="1077" y="209"/>
                  <a:pt x="1073" y="206"/>
                </a:cubicBezTo>
                <a:cubicBezTo>
                  <a:pt x="1056" y="215"/>
                  <a:pt x="1052" y="219"/>
                  <a:pt x="1048" y="220"/>
                </a:cubicBezTo>
                <a:cubicBezTo>
                  <a:pt x="1015" y="235"/>
                  <a:pt x="1008" y="244"/>
                  <a:pt x="998" y="245"/>
                </a:cubicBezTo>
                <a:cubicBezTo>
                  <a:pt x="944" y="280"/>
                  <a:pt x="936" y="280"/>
                  <a:pt x="931" y="288"/>
                </a:cubicBezTo>
                <a:cubicBezTo>
                  <a:pt x="861" y="336"/>
                  <a:pt x="851" y="331"/>
                  <a:pt x="845" y="341"/>
                </a:cubicBezTo>
                <a:cubicBezTo>
                  <a:pt x="818" y="361"/>
                  <a:pt x="811" y="366"/>
                  <a:pt x="805" y="374"/>
                </a:cubicBezTo>
                <a:cubicBezTo>
                  <a:pt x="788" y="384"/>
                  <a:pt x="785" y="384"/>
                  <a:pt x="786" y="381"/>
                </a:cubicBezTo>
                <a:cubicBezTo>
                  <a:pt x="833" y="325"/>
                  <a:pt x="840" y="315"/>
                  <a:pt x="850" y="311"/>
                </a:cubicBezTo>
                <a:cubicBezTo>
                  <a:pt x="877" y="284"/>
                  <a:pt x="883" y="285"/>
                  <a:pt x="886" y="280"/>
                </a:cubicBezTo>
                <a:cubicBezTo>
                  <a:pt x="916" y="258"/>
                  <a:pt x="918" y="255"/>
                  <a:pt x="922" y="258"/>
                </a:cubicBezTo>
                <a:cubicBezTo>
                  <a:pt x="943" y="250"/>
                  <a:pt x="941" y="233"/>
                  <a:pt x="948" y="242"/>
                </a:cubicBezTo>
                <a:cubicBezTo>
                  <a:pt x="1021" y="204"/>
                  <a:pt x="1025" y="194"/>
                  <a:pt x="1034" y="195"/>
                </a:cubicBezTo>
                <a:cubicBezTo>
                  <a:pt x="1060" y="184"/>
                  <a:pt x="1061" y="174"/>
                  <a:pt x="1067" y="178"/>
                </a:cubicBezTo>
                <a:cubicBezTo>
                  <a:pt x="1104" y="160"/>
                  <a:pt x="1109" y="162"/>
                  <a:pt x="1113" y="161"/>
                </a:cubicBezTo>
                <a:cubicBezTo>
                  <a:pt x="1139" y="147"/>
                  <a:pt x="1146" y="154"/>
                  <a:pt x="1148" y="148"/>
                </a:cubicBezTo>
                <a:cubicBezTo>
                  <a:pt x="1179" y="136"/>
                  <a:pt x="1186" y="128"/>
                  <a:pt x="1195" y="128"/>
                </a:cubicBezTo>
                <a:cubicBezTo>
                  <a:pt x="1222" y="118"/>
                  <a:pt x="1226" y="117"/>
                  <a:pt x="1229" y="115"/>
                </a:cubicBezTo>
                <a:cubicBezTo>
                  <a:pt x="1259" y="107"/>
                  <a:pt x="1260" y="98"/>
                  <a:pt x="1267" y="104"/>
                </a:cubicBezTo>
                <a:cubicBezTo>
                  <a:pt x="1321" y="80"/>
                  <a:pt x="1325" y="66"/>
                  <a:pt x="1334" y="68"/>
                </a:cubicBezTo>
                <a:cubicBezTo>
                  <a:pt x="1369" y="42"/>
                  <a:pt x="1376" y="46"/>
                  <a:pt x="1377" y="36"/>
                </a:cubicBezTo>
                <a:cubicBezTo>
                  <a:pt x="1424" y="3"/>
                  <a:pt x="1433" y="14"/>
                  <a:pt x="1433" y="4"/>
                </a:cubicBezTo>
                <a:cubicBezTo>
                  <a:pt x="1432" y="1"/>
                  <a:pt x="1432" y="1"/>
                  <a:pt x="1432" y="1"/>
                </a:cubicBezTo>
                <a:cubicBezTo>
                  <a:pt x="1362" y="42"/>
                  <a:pt x="1356" y="44"/>
                  <a:pt x="1350" y="46"/>
                </a:cubicBezTo>
                <a:cubicBezTo>
                  <a:pt x="1314" y="66"/>
                  <a:pt x="1308" y="68"/>
                  <a:pt x="1303" y="72"/>
                </a:cubicBezTo>
                <a:cubicBezTo>
                  <a:pt x="1229" y="101"/>
                  <a:pt x="1224" y="108"/>
                  <a:pt x="1217" y="107"/>
                </a:cubicBezTo>
                <a:cubicBezTo>
                  <a:pt x="1140" y="138"/>
                  <a:pt x="1131" y="141"/>
                  <a:pt x="1121" y="142"/>
                </a:cubicBezTo>
                <a:cubicBezTo>
                  <a:pt x="1088" y="159"/>
                  <a:pt x="1078" y="160"/>
                  <a:pt x="1070" y="163"/>
                </a:cubicBezTo>
                <a:cubicBezTo>
                  <a:pt x="1026" y="183"/>
                  <a:pt x="1021" y="182"/>
                  <a:pt x="1018" y="187"/>
                </a:cubicBezTo>
                <a:cubicBezTo>
                  <a:pt x="960" y="218"/>
                  <a:pt x="953" y="226"/>
                  <a:pt x="943" y="226"/>
                </a:cubicBezTo>
                <a:cubicBezTo>
                  <a:pt x="886" y="265"/>
                  <a:pt x="877" y="270"/>
                  <a:pt x="871" y="279"/>
                </a:cubicBezTo>
                <a:cubicBezTo>
                  <a:pt x="830" y="308"/>
                  <a:pt x="827" y="312"/>
                  <a:pt x="824" y="319"/>
                </a:cubicBezTo>
                <a:cubicBezTo>
                  <a:pt x="819" y="303"/>
                  <a:pt x="825" y="293"/>
                  <a:pt x="832" y="287"/>
                </a:cubicBezTo>
                <a:cubicBezTo>
                  <a:pt x="864" y="265"/>
                  <a:pt x="873" y="260"/>
                  <a:pt x="880" y="252"/>
                </a:cubicBezTo>
                <a:cubicBezTo>
                  <a:pt x="936" y="215"/>
                  <a:pt x="943" y="209"/>
                  <a:pt x="951" y="201"/>
                </a:cubicBezTo>
                <a:cubicBezTo>
                  <a:pt x="1022" y="159"/>
                  <a:pt x="1026" y="160"/>
                  <a:pt x="1029" y="157"/>
                </a:cubicBezTo>
                <a:cubicBezTo>
                  <a:pt x="1089" y="134"/>
                  <a:pt x="1092" y="124"/>
                  <a:pt x="1100" y="126"/>
                </a:cubicBezTo>
                <a:cubicBezTo>
                  <a:pt x="1135" y="116"/>
                  <a:pt x="1136" y="109"/>
                  <a:pt x="1141" y="113"/>
                </a:cubicBezTo>
                <a:cubicBezTo>
                  <a:pt x="1189" y="94"/>
                  <a:pt x="1215" y="82"/>
                  <a:pt x="1242" y="73"/>
                </a:cubicBezTo>
                <a:cubicBezTo>
                  <a:pt x="1288" y="53"/>
                  <a:pt x="1296" y="55"/>
                  <a:pt x="1301" y="49"/>
                </a:cubicBezTo>
                <a:cubicBezTo>
                  <a:pt x="1366" y="14"/>
                  <a:pt x="1371" y="6"/>
                  <a:pt x="1377" y="1"/>
                </a:cubicBezTo>
                <a:cubicBezTo>
                  <a:pt x="1363" y="3"/>
                  <a:pt x="1361" y="5"/>
                  <a:pt x="1357" y="4"/>
                </a:cubicBezTo>
                <a:cubicBezTo>
                  <a:pt x="1273" y="51"/>
                  <a:pt x="1265" y="51"/>
                  <a:pt x="1258" y="52"/>
                </a:cubicBezTo>
                <a:cubicBezTo>
                  <a:pt x="1216" y="72"/>
                  <a:pt x="1212" y="69"/>
                  <a:pt x="1208" y="71"/>
                </a:cubicBezTo>
                <a:cubicBezTo>
                  <a:pt x="1174" y="93"/>
                  <a:pt x="1163" y="85"/>
                  <a:pt x="1157" y="92"/>
                </a:cubicBezTo>
                <a:cubicBezTo>
                  <a:pt x="1050" y="130"/>
                  <a:pt x="1044" y="136"/>
                  <a:pt x="1037" y="139"/>
                </a:cubicBezTo>
                <a:cubicBezTo>
                  <a:pt x="1010" y="152"/>
                  <a:pt x="1004" y="159"/>
                  <a:pt x="996" y="158"/>
                </a:cubicBezTo>
                <a:cubicBezTo>
                  <a:pt x="976" y="180"/>
                  <a:pt x="969" y="175"/>
                  <a:pt x="967" y="180"/>
                </a:cubicBezTo>
                <a:cubicBezTo>
                  <a:pt x="930" y="205"/>
                  <a:pt x="921" y="204"/>
                  <a:pt x="916" y="214"/>
                </a:cubicBezTo>
                <a:cubicBezTo>
                  <a:pt x="847" y="257"/>
                  <a:pt x="843" y="270"/>
                  <a:pt x="834" y="269"/>
                </a:cubicBezTo>
                <a:cubicBezTo>
                  <a:pt x="885" y="219"/>
                  <a:pt x="891" y="199"/>
                  <a:pt x="904" y="199"/>
                </a:cubicBezTo>
                <a:cubicBezTo>
                  <a:pt x="921" y="184"/>
                  <a:pt x="923" y="181"/>
                  <a:pt x="927" y="184"/>
                </a:cubicBezTo>
                <a:cubicBezTo>
                  <a:pt x="974" y="157"/>
                  <a:pt x="976" y="145"/>
                  <a:pt x="983" y="146"/>
                </a:cubicBezTo>
                <a:cubicBezTo>
                  <a:pt x="1036" y="112"/>
                  <a:pt x="1045" y="120"/>
                  <a:pt x="1049" y="112"/>
                </a:cubicBezTo>
                <a:cubicBezTo>
                  <a:pt x="1088" y="94"/>
                  <a:pt x="1096" y="96"/>
                  <a:pt x="1100" y="91"/>
                </a:cubicBezTo>
                <a:cubicBezTo>
                  <a:pt x="1163" y="78"/>
                  <a:pt x="1164" y="64"/>
                  <a:pt x="1172" y="67"/>
                </a:cubicBezTo>
                <a:cubicBezTo>
                  <a:pt x="1195" y="58"/>
                  <a:pt x="1202" y="59"/>
                  <a:pt x="1207" y="54"/>
                </a:cubicBezTo>
                <a:cubicBezTo>
                  <a:pt x="1227" y="47"/>
                  <a:pt x="1229" y="46"/>
                  <a:pt x="1232" y="46"/>
                </a:cubicBezTo>
                <a:cubicBezTo>
                  <a:pt x="1283" y="24"/>
                  <a:pt x="1290" y="26"/>
                  <a:pt x="1295" y="21"/>
                </a:cubicBezTo>
                <a:cubicBezTo>
                  <a:pt x="1318" y="11"/>
                  <a:pt x="1324" y="12"/>
                  <a:pt x="1328" y="4"/>
                </a:cubicBezTo>
                <a:cubicBezTo>
                  <a:pt x="1314" y="2"/>
                  <a:pt x="1311" y="4"/>
                  <a:pt x="1309" y="5"/>
                </a:cubicBezTo>
                <a:cubicBezTo>
                  <a:pt x="1270" y="16"/>
                  <a:pt x="1257" y="26"/>
                  <a:pt x="1242" y="32"/>
                </a:cubicBezTo>
                <a:cubicBezTo>
                  <a:pt x="1182" y="43"/>
                  <a:pt x="1182" y="56"/>
                  <a:pt x="1175" y="52"/>
                </a:cubicBezTo>
                <a:cubicBezTo>
                  <a:pt x="1144" y="65"/>
                  <a:pt x="1139" y="64"/>
                  <a:pt x="1134" y="65"/>
                </a:cubicBezTo>
                <a:cubicBezTo>
                  <a:pt x="1089" y="81"/>
                  <a:pt x="1086" y="87"/>
                  <a:pt x="1081" y="85"/>
                </a:cubicBezTo>
                <a:cubicBezTo>
                  <a:pt x="1045" y="100"/>
                  <a:pt x="1036" y="104"/>
                  <a:pt x="1027" y="105"/>
                </a:cubicBezTo>
                <a:cubicBezTo>
                  <a:pt x="982" y="133"/>
                  <a:pt x="979" y="133"/>
                  <a:pt x="976" y="133"/>
                </a:cubicBezTo>
                <a:cubicBezTo>
                  <a:pt x="986" y="122"/>
                  <a:pt x="990" y="115"/>
                  <a:pt x="995" y="113"/>
                </a:cubicBezTo>
                <a:cubicBezTo>
                  <a:pt x="1042" y="90"/>
                  <a:pt x="1045" y="83"/>
                  <a:pt x="1051" y="81"/>
                </a:cubicBezTo>
                <a:cubicBezTo>
                  <a:pt x="1117" y="43"/>
                  <a:pt x="1158" y="28"/>
                  <a:pt x="1199" y="15"/>
                </a:cubicBezTo>
                <a:cubicBezTo>
                  <a:pt x="1197" y="2"/>
                  <a:pt x="1194" y="2"/>
                  <a:pt x="1192" y="2"/>
                </a:cubicBezTo>
                <a:cubicBezTo>
                  <a:pt x="1151" y="21"/>
                  <a:pt x="1138" y="24"/>
                  <a:pt x="1125" y="29"/>
                </a:cubicBezTo>
                <a:cubicBezTo>
                  <a:pt x="1098" y="34"/>
                  <a:pt x="1096" y="48"/>
                  <a:pt x="1088" y="47"/>
                </a:cubicBezTo>
                <a:cubicBezTo>
                  <a:pt x="1038" y="79"/>
                  <a:pt x="1032" y="72"/>
                  <a:pt x="1031" y="69"/>
                </a:cubicBezTo>
                <a:cubicBezTo>
                  <a:pt x="988" y="106"/>
                  <a:pt x="976" y="115"/>
                  <a:pt x="962" y="120"/>
                </a:cubicBezTo>
                <a:cubicBezTo>
                  <a:pt x="931" y="144"/>
                  <a:pt x="925" y="157"/>
                  <a:pt x="916" y="160"/>
                </a:cubicBezTo>
                <a:cubicBezTo>
                  <a:pt x="872" y="194"/>
                  <a:pt x="876" y="184"/>
                  <a:pt x="881" y="179"/>
                </a:cubicBezTo>
                <a:cubicBezTo>
                  <a:pt x="930" y="118"/>
                  <a:pt x="941" y="114"/>
                  <a:pt x="949" y="101"/>
                </a:cubicBezTo>
                <a:cubicBezTo>
                  <a:pt x="983" y="77"/>
                  <a:pt x="990" y="77"/>
                  <a:pt x="993" y="68"/>
                </a:cubicBezTo>
                <a:cubicBezTo>
                  <a:pt x="1029" y="49"/>
                  <a:pt x="1030" y="41"/>
                  <a:pt x="1035" y="45"/>
                </a:cubicBezTo>
                <a:cubicBezTo>
                  <a:pt x="1080" y="18"/>
                  <a:pt x="1082" y="14"/>
                  <a:pt x="1083" y="10"/>
                </a:cubicBezTo>
                <a:cubicBezTo>
                  <a:pt x="1079" y="1"/>
                  <a:pt x="1079" y="1"/>
                  <a:pt x="1079" y="1"/>
                </a:cubicBezTo>
                <a:cubicBezTo>
                  <a:pt x="1054" y="15"/>
                  <a:pt x="1051" y="18"/>
                  <a:pt x="1049" y="23"/>
                </a:cubicBezTo>
                <a:cubicBezTo>
                  <a:pt x="988" y="54"/>
                  <a:pt x="984" y="67"/>
                  <a:pt x="975" y="66"/>
                </a:cubicBezTo>
                <a:cubicBezTo>
                  <a:pt x="961" y="68"/>
                  <a:pt x="967" y="69"/>
                  <a:pt x="972" y="64"/>
                </a:cubicBezTo>
                <a:cubicBezTo>
                  <a:pt x="1010" y="42"/>
                  <a:pt x="1013" y="30"/>
                  <a:pt x="1019" y="25"/>
                </a:cubicBezTo>
                <a:cubicBezTo>
                  <a:pt x="1037" y="1"/>
                  <a:pt x="1037" y="1"/>
                  <a:pt x="1037" y="1"/>
                </a:cubicBezTo>
                <a:cubicBezTo>
                  <a:pt x="1017" y="14"/>
                  <a:pt x="1016" y="19"/>
                  <a:pt x="1011" y="15"/>
                </a:cubicBezTo>
                <a:cubicBezTo>
                  <a:pt x="981" y="37"/>
                  <a:pt x="977" y="45"/>
                  <a:pt x="970" y="48"/>
                </a:cubicBezTo>
                <a:cubicBezTo>
                  <a:pt x="947" y="68"/>
                  <a:pt x="944" y="53"/>
                  <a:pt x="947" y="43"/>
                </a:cubicBezTo>
                <a:cubicBezTo>
                  <a:pt x="987" y="5"/>
                  <a:pt x="990" y="2"/>
                  <a:pt x="993" y="1"/>
                </a:cubicBezTo>
                <a:cubicBezTo>
                  <a:pt x="943" y="8"/>
                  <a:pt x="944" y="4"/>
                  <a:pt x="945" y="1"/>
                </a:cubicBezTo>
                <a:cubicBezTo>
                  <a:pt x="924" y="35"/>
                  <a:pt x="926" y="49"/>
                  <a:pt x="920" y="66"/>
                </a:cubicBezTo>
                <a:cubicBezTo>
                  <a:pt x="911" y="32"/>
                  <a:pt x="916" y="22"/>
                  <a:pt x="915" y="16"/>
                </a:cubicBezTo>
                <a:cubicBezTo>
                  <a:pt x="905" y="3"/>
                  <a:pt x="905" y="6"/>
                  <a:pt x="905" y="8"/>
                </a:cubicBezTo>
                <a:cubicBezTo>
                  <a:pt x="886" y="104"/>
                  <a:pt x="877" y="130"/>
                  <a:pt x="870" y="155"/>
                </a:cubicBezTo>
                <a:cubicBezTo>
                  <a:pt x="861" y="148"/>
                  <a:pt x="869" y="111"/>
                  <a:pt x="875" y="74"/>
                </a:cubicBezTo>
                <a:cubicBezTo>
                  <a:pt x="883" y="39"/>
                  <a:pt x="877" y="32"/>
                  <a:pt x="884" y="21"/>
                </a:cubicBezTo>
                <a:cubicBezTo>
                  <a:pt x="871" y="12"/>
                  <a:pt x="872" y="23"/>
                  <a:pt x="867" y="36"/>
                </a:cubicBezTo>
                <a:cubicBezTo>
                  <a:pt x="858" y="93"/>
                  <a:pt x="860" y="96"/>
                  <a:pt x="857" y="101"/>
                </a:cubicBezTo>
                <a:cubicBezTo>
                  <a:pt x="851" y="59"/>
                  <a:pt x="858" y="52"/>
                  <a:pt x="855" y="49"/>
                </a:cubicBezTo>
                <a:cubicBezTo>
                  <a:pt x="853" y="4"/>
                  <a:pt x="854" y="2"/>
                  <a:pt x="855" y="1"/>
                </a:cubicBezTo>
                <a:cubicBezTo>
                  <a:pt x="845" y="60"/>
                  <a:pt x="841" y="79"/>
                  <a:pt x="843" y="95"/>
                </a:cubicBezTo>
                <a:cubicBezTo>
                  <a:pt x="834" y="149"/>
                  <a:pt x="842" y="159"/>
                  <a:pt x="836" y="168"/>
                </a:cubicBezTo>
                <a:cubicBezTo>
                  <a:pt x="834" y="198"/>
                  <a:pt x="833" y="202"/>
                  <a:pt x="834" y="205"/>
                </a:cubicBezTo>
                <a:cubicBezTo>
                  <a:pt x="820" y="237"/>
                  <a:pt x="829" y="245"/>
                  <a:pt x="820" y="243"/>
                </a:cubicBezTo>
                <a:cubicBezTo>
                  <a:pt x="822" y="112"/>
                  <a:pt x="818" y="95"/>
                  <a:pt x="817" y="76"/>
                </a:cubicBezTo>
                <a:cubicBezTo>
                  <a:pt x="798" y="1"/>
                  <a:pt x="798" y="1"/>
                  <a:pt x="798" y="1"/>
                </a:cubicBezTo>
                <a:cubicBezTo>
                  <a:pt x="803" y="41"/>
                  <a:pt x="801" y="50"/>
                  <a:pt x="803" y="57"/>
                </a:cubicBezTo>
                <a:cubicBezTo>
                  <a:pt x="809" y="125"/>
                  <a:pt x="810" y="129"/>
                  <a:pt x="810" y="134"/>
                </a:cubicBezTo>
                <a:cubicBezTo>
                  <a:pt x="817" y="193"/>
                  <a:pt x="807" y="195"/>
                  <a:pt x="813" y="202"/>
                </a:cubicBezTo>
                <a:cubicBezTo>
                  <a:pt x="811" y="246"/>
                  <a:pt x="804" y="252"/>
                  <a:pt x="809" y="254"/>
                </a:cubicBezTo>
                <a:cubicBezTo>
                  <a:pt x="792" y="298"/>
                  <a:pt x="795" y="289"/>
                  <a:pt x="797" y="281"/>
                </a:cubicBezTo>
                <a:cubicBezTo>
                  <a:pt x="796" y="244"/>
                  <a:pt x="792" y="231"/>
                  <a:pt x="794" y="216"/>
                </a:cubicBezTo>
                <a:cubicBezTo>
                  <a:pt x="783" y="159"/>
                  <a:pt x="786" y="142"/>
                  <a:pt x="780" y="129"/>
                </a:cubicBezTo>
                <a:cubicBezTo>
                  <a:pt x="778" y="97"/>
                  <a:pt x="775" y="93"/>
                  <a:pt x="778" y="84"/>
                </a:cubicBezTo>
                <a:cubicBezTo>
                  <a:pt x="776" y="27"/>
                  <a:pt x="776" y="14"/>
                  <a:pt x="776" y="1"/>
                </a:cubicBezTo>
                <a:cubicBezTo>
                  <a:pt x="772" y="113"/>
                  <a:pt x="769" y="124"/>
                  <a:pt x="772" y="132"/>
                </a:cubicBezTo>
                <a:cubicBezTo>
                  <a:pt x="776" y="182"/>
                  <a:pt x="780" y="185"/>
                  <a:pt x="777" y="192"/>
                </a:cubicBezTo>
                <a:cubicBezTo>
                  <a:pt x="779" y="257"/>
                  <a:pt x="786" y="260"/>
                  <a:pt x="784" y="265"/>
                </a:cubicBezTo>
                <a:cubicBezTo>
                  <a:pt x="775" y="350"/>
                  <a:pt x="781" y="352"/>
                  <a:pt x="777" y="358"/>
                </a:cubicBezTo>
                <a:cubicBezTo>
                  <a:pt x="767" y="305"/>
                  <a:pt x="768" y="288"/>
                  <a:pt x="765" y="273"/>
                </a:cubicBezTo>
                <a:cubicBezTo>
                  <a:pt x="754" y="211"/>
                  <a:pt x="761" y="204"/>
                  <a:pt x="756" y="202"/>
                </a:cubicBezTo>
                <a:cubicBezTo>
                  <a:pt x="746" y="146"/>
                  <a:pt x="749" y="136"/>
                  <a:pt x="745" y="129"/>
                </a:cubicBezTo>
                <a:cubicBezTo>
                  <a:pt x="734" y="92"/>
                  <a:pt x="741" y="85"/>
                  <a:pt x="734" y="83"/>
                </a:cubicBezTo>
                <a:cubicBezTo>
                  <a:pt x="726" y="53"/>
                  <a:pt x="731" y="43"/>
                  <a:pt x="723" y="37"/>
                </a:cubicBezTo>
                <a:cubicBezTo>
                  <a:pt x="715" y="4"/>
                  <a:pt x="717" y="7"/>
                  <a:pt x="716" y="11"/>
                </a:cubicBezTo>
                <a:cubicBezTo>
                  <a:pt x="731" y="88"/>
                  <a:pt x="729" y="97"/>
                  <a:pt x="735" y="102"/>
                </a:cubicBezTo>
                <a:cubicBezTo>
                  <a:pt x="747" y="191"/>
                  <a:pt x="744" y="209"/>
                  <a:pt x="749" y="224"/>
                </a:cubicBezTo>
                <a:cubicBezTo>
                  <a:pt x="756" y="280"/>
                  <a:pt x="759" y="287"/>
                  <a:pt x="754" y="296"/>
                </a:cubicBezTo>
                <a:cubicBezTo>
                  <a:pt x="754" y="383"/>
                  <a:pt x="754" y="393"/>
                  <a:pt x="753" y="404"/>
                </a:cubicBezTo>
                <a:cubicBezTo>
                  <a:pt x="747" y="424"/>
                  <a:pt x="746" y="415"/>
                  <a:pt x="749" y="405"/>
                </a:cubicBezTo>
                <a:cubicBezTo>
                  <a:pt x="743" y="364"/>
                  <a:pt x="750" y="357"/>
                  <a:pt x="747" y="354"/>
                </a:cubicBezTo>
                <a:cubicBezTo>
                  <a:pt x="740" y="266"/>
                  <a:pt x="739" y="257"/>
                  <a:pt x="738" y="248"/>
                </a:cubicBezTo>
                <a:cubicBezTo>
                  <a:pt x="738" y="215"/>
                  <a:pt x="737" y="211"/>
                  <a:pt x="731" y="209"/>
                </a:cubicBezTo>
                <a:cubicBezTo>
                  <a:pt x="724" y="148"/>
                  <a:pt x="719" y="132"/>
                  <a:pt x="717" y="113"/>
                </a:cubicBezTo>
                <a:cubicBezTo>
                  <a:pt x="702" y="24"/>
                  <a:pt x="707" y="13"/>
                  <a:pt x="703" y="5"/>
                </a:cubicBezTo>
                <a:cubicBezTo>
                  <a:pt x="697" y="1"/>
                  <a:pt x="697" y="2"/>
                  <a:pt x="698" y="2"/>
                </a:cubicBezTo>
                <a:cubicBezTo>
                  <a:pt x="694" y="36"/>
                  <a:pt x="688" y="42"/>
                  <a:pt x="691" y="44"/>
                </a:cubicBezTo>
                <a:cubicBezTo>
                  <a:pt x="688" y="82"/>
                  <a:pt x="684" y="87"/>
                  <a:pt x="682" y="91"/>
                </a:cubicBezTo>
                <a:cubicBezTo>
                  <a:pt x="678" y="138"/>
                  <a:pt x="677" y="149"/>
                  <a:pt x="677" y="159"/>
                </a:cubicBezTo>
                <a:cubicBezTo>
                  <a:pt x="679" y="188"/>
                  <a:pt x="679" y="191"/>
                  <a:pt x="680" y="195"/>
                </a:cubicBezTo>
                <a:cubicBezTo>
                  <a:pt x="682" y="243"/>
                  <a:pt x="685" y="249"/>
                  <a:pt x="683" y="257"/>
                </a:cubicBezTo>
                <a:cubicBezTo>
                  <a:pt x="686" y="325"/>
                  <a:pt x="689" y="328"/>
                  <a:pt x="687" y="332"/>
                </a:cubicBezTo>
                <a:cubicBezTo>
                  <a:pt x="701" y="398"/>
                  <a:pt x="695" y="415"/>
                  <a:pt x="701" y="428"/>
                </a:cubicBezTo>
                <a:cubicBezTo>
                  <a:pt x="700" y="475"/>
                  <a:pt x="704" y="477"/>
                  <a:pt x="705" y="481"/>
                </a:cubicBezTo>
                <a:cubicBezTo>
                  <a:pt x="704" y="521"/>
                  <a:pt x="706" y="528"/>
                  <a:pt x="702" y="537"/>
                </a:cubicBezTo>
                <a:cubicBezTo>
                  <a:pt x="705" y="567"/>
                  <a:pt x="696" y="578"/>
                  <a:pt x="699" y="584"/>
                </a:cubicBezTo>
                <a:cubicBezTo>
                  <a:pt x="690" y="591"/>
                  <a:pt x="686" y="578"/>
                  <a:pt x="691" y="561"/>
                </a:cubicBezTo>
                <a:cubicBezTo>
                  <a:pt x="685" y="485"/>
                  <a:pt x="686" y="476"/>
                  <a:pt x="681" y="470"/>
                </a:cubicBezTo>
                <a:cubicBezTo>
                  <a:pt x="669" y="402"/>
                  <a:pt x="672" y="395"/>
                  <a:pt x="673" y="390"/>
                </a:cubicBezTo>
                <a:cubicBezTo>
                  <a:pt x="664" y="357"/>
                  <a:pt x="664" y="351"/>
                  <a:pt x="661" y="346"/>
                </a:cubicBezTo>
                <a:cubicBezTo>
                  <a:pt x="656" y="261"/>
                  <a:pt x="647" y="244"/>
                  <a:pt x="656" y="219"/>
                </a:cubicBezTo>
                <a:cubicBezTo>
                  <a:pt x="652" y="177"/>
                  <a:pt x="659" y="163"/>
                  <a:pt x="654" y="154"/>
                </a:cubicBezTo>
                <a:cubicBezTo>
                  <a:pt x="660" y="117"/>
                  <a:pt x="660" y="108"/>
                  <a:pt x="656" y="101"/>
                </a:cubicBezTo>
                <a:cubicBezTo>
                  <a:pt x="650" y="125"/>
                  <a:pt x="654" y="129"/>
                  <a:pt x="653" y="135"/>
                </a:cubicBezTo>
                <a:cubicBezTo>
                  <a:pt x="650" y="168"/>
                  <a:pt x="648" y="175"/>
                  <a:pt x="644" y="182"/>
                </a:cubicBezTo>
                <a:cubicBezTo>
                  <a:pt x="643" y="266"/>
                  <a:pt x="636" y="281"/>
                  <a:pt x="635" y="293"/>
                </a:cubicBezTo>
                <a:cubicBezTo>
                  <a:pt x="637" y="335"/>
                  <a:pt x="636" y="341"/>
                  <a:pt x="632" y="348"/>
                </a:cubicBezTo>
                <a:cubicBezTo>
                  <a:pt x="637" y="413"/>
                  <a:pt x="635" y="425"/>
                  <a:pt x="640" y="435"/>
                </a:cubicBezTo>
                <a:cubicBezTo>
                  <a:pt x="636" y="461"/>
                  <a:pt x="643" y="462"/>
                  <a:pt x="638" y="466"/>
                </a:cubicBezTo>
                <a:cubicBezTo>
                  <a:pt x="646" y="514"/>
                  <a:pt x="646" y="520"/>
                  <a:pt x="647" y="524"/>
                </a:cubicBezTo>
                <a:cubicBezTo>
                  <a:pt x="652" y="580"/>
                  <a:pt x="659" y="587"/>
                  <a:pt x="654" y="598"/>
                </a:cubicBezTo>
                <a:cubicBezTo>
                  <a:pt x="665" y="631"/>
                  <a:pt x="664" y="638"/>
                  <a:pt x="669" y="643"/>
                </a:cubicBezTo>
                <a:cubicBezTo>
                  <a:pt x="670" y="686"/>
                  <a:pt x="671" y="688"/>
                  <a:pt x="667" y="690"/>
                </a:cubicBezTo>
                <a:cubicBezTo>
                  <a:pt x="652" y="723"/>
                  <a:pt x="654" y="702"/>
                  <a:pt x="643" y="685"/>
                </a:cubicBezTo>
                <a:cubicBezTo>
                  <a:pt x="631" y="649"/>
                  <a:pt x="637" y="635"/>
                  <a:pt x="628" y="628"/>
                </a:cubicBezTo>
                <a:cubicBezTo>
                  <a:pt x="613" y="591"/>
                  <a:pt x="622" y="577"/>
                  <a:pt x="613" y="570"/>
                </a:cubicBezTo>
                <a:cubicBezTo>
                  <a:pt x="603" y="532"/>
                  <a:pt x="607" y="519"/>
                  <a:pt x="602" y="510"/>
                </a:cubicBezTo>
                <a:cubicBezTo>
                  <a:pt x="603" y="490"/>
                  <a:pt x="599" y="486"/>
                  <a:pt x="600" y="481"/>
                </a:cubicBezTo>
                <a:cubicBezTo>
                  <a:pt x="598" y="413"/>
                  <a:pt x="592" y="410"/>
                  <a:pt x="597" y="403"/>
                </a:cubicBezTo>
                <a:cubicBezTo>
                  <a:pt x="599" y="349"/>
                  <a:pt x="592" y="346"/>
                  <a:pt x="598" y="339"/>
                </a:cubicBezTo>
                <a:cubicBezTo>
                  <a:pt x="602" y="285"/>
                  <a:pt x="605" y="278"/>
                  <a:pt x="602" y="274"/>
                </a:cubicBezTo>
                <a:cubicBezTo>
                  <a:pt x="585" y="373"/>
                  <a:pt x="586" y="389"/>
                  <a:pt x="583" y="406"/>
                </a:cubicBezTo>
                <a:cubicBezTo>
                  <a:pt x="584" y="462"/>
                  <a:pt x="590" y="468"/>
                  <a:pt x="589" y="476"/>
                </a:cubicBezTo>
                <a:cubicBezTo>
                  <a:pt x="593" y="507"/>
                  <a:pt x="594" y="514"/>
                  <a:pt x="594" y="522"/>
                </a:cubicBezTo>
                <a:cubicBezTo>
                  <a:pt x="600" y="552"/>
                  <a:pt x="599" y="560"/>
                  <a:pt x="602" y="567"/>
                </a:cubicBezTo>
                <a:cubicBezTo>
                  <a:pt x="612" y="596"/>
                  <a:pt x="605" y="606"/>
                  <a:pt x="613" y="611"/>
                </a:cubicBezTo>
                <a:cubicBezTo>
                  <a:pt x="637" y="714"/>
                  <a:pt x="642" y="719"/>
                  <a:pt x="645" y="724"/>
                </a:cubicBezTo>
                <a:cubicBezTo>
                  <a:pt x="648" y="770"/>
                  <a:pt x="649" y="776"/>
                  <a:pt x="645" y="785"/>
                </a:cubicBezTo>
                <a:cubicBezTo>
                  <a:pt x="633" y="749"/>
                  <a:pt x="632" y="739"/>
                  <a:pt x="629" y="730"/>
                </a:cubicBezTo>
                <a:cubicBezTo>
                  <a:pt x="621" y="713"/>
                  <a:pt x="624" y="706"/>
                  <a:pt x="619" y="703"/>
                </a:cubicBezTo>
                <a:cubicBezTo>
                  <a:pt x="601" y="659"/>
                  <a:pt x="604" y="653"/>
                  <a:pt x="599" y="649"/>
                </a:cubicBezTo>
                <a:cubicBezTo>
                  <a:pt x="580" y="567"/>
                  <a:pt x="577" y="563"/>
                  <a:pt x="577" y="559"/>
                </a:cubicBezTo>
                <a:cubicBezTo>
                  <a:pt x="572" y="508"/>
                  <a:pt x="571" y="499"/>
                  <a:pt x="566" y="491"/>
                </a:cubicBezTo>
                <a:cubicBezTo>
                  <a:pt x="564" y="467"/>
                  <a:pt x="567" y="463"/>
                  <a:pt x="564" y="461"/>
                </a:cubicBezTo>
                <a:cubicBezTo>
                  <a:pt x="559" y="519"/>
                  <a:pt x="558" y="525"/>
                  <a:pt x="561" y="530"/>
                </a:cubicBezTo>
                <a:cubicBezTo>
                  <a:pt x="567" y="584"/>
                  <a:pt x="562" y="592"/>
                  <a:pt x="559" y="599"/>
                </a:cubicBezTo>
                <a:cubicBezTo>
                  <a:pt x="568" y="643"/>
                  <a:pt x="564" y="650"/>
                  <a:pt x="561" y="657"/>
                </a:cubicBezTo>
                <a:cubicBezTo>
                  <a:pt x="565" y="717"/>
                  <a:pt x="557" y="734"/>
                  <a:pt x="561" y="747"/>
                </a:cubicBezTo>
                <a:cubicBezTo>
                  <a:pt x="568" y="815"/>
                  <a:pt x="569" y="822"/>
                  <a:pt x="572" y="828"/>
                </a:cubicBezTo>
                <a:cubicBezTo>
                  <a:pt x="588" y="914"/>
                  <a:pt x="593" y="920"/>
                  <a:pt x="593" y="927"/>
                </a:cubicBezTo>
                <a:cubicBezTo>
                  <a:pt x="606" y="973"/>
                  <a:pt x="604" y="981"/>
                  <a:pt x="607" y="988"/>
                </a:cubicBezTo>
                <a:cubicBezTo>
                  <a:pt x="613" y="1021"/>
                  <a:pt x="617" y="1026"/>
                  <a:pt x="612" y="1025"/>
                </a:cubicBezTo>
                <a:cubicBezTo>
                  <a:pt x="538" y="958"/>
                  <a:pt x="535" y="955"/>
                  <a:pt x="530" y="953"/>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3" y="294"/>
                  <a:pt x="703" y="286"/>
                  <a:pt x="693" y="284"/>
                </a:cubicBezTo>
                <a:cubicBezTo>
                  <a:pt x="695" y="248"/>
                  <a:pt x="694" y="245"/>
                  <a:pt x="694" y="240"/>
                </a:cubicBezTo>
                <a:cubicBezTo>
                  <a:pt x="686" y="148"/>
                  <a:pt x="689" y="138"/>
                  <a:pt x="688" y="129"/>
                </a:cubicBezTo>
                <a:cubicBezTo>
                  <a:pt x="702" y="85"/>
                  <a:pt x="698" y="89"/>
                  <a:pt x="702" y="91"/>
                </a:cubicBezTo>
                <a:cubicBezTo>
                  <a:pt x="705" y="116"/>
                  <a:pt x="706" y="119"/>
                  <a:pt x="710" y="123"/>
                </a:cubicBezTo>
                <a:cubicBezTo>
                  <a:pt x="712" y="157"/>
                  <a:pt x="716" y="166"/>
                  <a:pt x="718" y="174"/>
                </a:cubicBezTo>
                <a:cubicBezTo>
                  <a:pt x="731" y="233"/>
                  <a:pt x="722" y="242"/>
                  <a:pt x="727" y="245"/>
                </a:cubicBezTo>
                <a:cubicBezTo>
                  <a:pt x="725" y="298"/>
                  <a:pt x="737" y="303"/>
                  <a:pt x="733" y="315"/>
                </a:cubicBezTo>
                <a:cubicBezTo>
                  <a:pt x="739" y="361"/>
                  <a:pt x="732" y="368"/>
                  <a:pt x="736" y="371"/>
                </a:cubicBezTo>
                <a:cubicBezTo>
                  <a:pt x="731" y="412"/>
                  <a:pt x="734" y="421"/>
                  <a:pt x="731" y="432"/>
                </a:cubicBezTo>
                <a:cubicBezTo>
                  <a:pt x="723" y="501"/>
                  <a:pt x="718" y="512"/>
                  <a:pt x="718" y="522"/>
                </a:cubicBezTo>
                <a:cubicBezTo>
                  <a:pt x="722" y="478"/>
                  <a:pt x="711" y="473"/>
                  <a:pt x="713" y="462"/>
                </a:cubicBezTo>
                <a:cubicBezTo>
                  <a:pt x="712" y="425"/>
                  <a:pt x="708" y="417"/>
                  <a:pt x="710" y="407"/>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701" y="766"/>
                  <a:pt x="707" y="766"/>
                  <a:pt x="709" y="757"/>
                </a:cubicBezTo>
                <a:cubicBezTo>
                  <a:pt x="766" y="705"/>
                  <a:pt x="767" y="693"/>
                  <a:pt x="773" y="694"/>
                </a:cubicBezTo>
                <a:cubicBezTo>
                  <a:pt x="812" y="655"/>
                  <a:pt x="816" y="660"/>
                  <a:pt x="820" y="655"/>
                </a:cubicBezTo>
                <a:cubicBezTo>
                  <a:pt x="832" y="645"/>
                  <a:pt x="832" y="641"/>
                  <a:pt x="835" y="642"/>
                </a:cubicBezTo>
                <a:cubicBezTo>
                  <a:pt x="894" y="589"/>
                  <a:pt x="903" y="585"/>
                  <a:pt x="912" y="579"/>
                </a:cubicBezTo>
                <a:cubicBezTo>
                  <a:pt x="1009" y="510"/>
                  <a:pt x="1028" y="502"/>
                  <a:pt x="1047" y="494"/>
                </a:cubicBezTo>
                <a:cubicBezTo>
                  <a:pt x="1093" y="464"/>
                  <a:pt x="1101" y="471"/>
                  <a:pt x="1103" y="462"/>
                </a:cubicBezTo>
                <a:cubicBezTo>
                  <a:pt x="1091" y="473"/>
                  <a:pt x="1090" y="478"/>
                  <a:pt x="1086" y="477"/>
                </a:cubicBezTo>
                <a:cubicBezTo>
                  <a:pt x="1072" y="488"/>
                  <a:pt x="1069" y="488"/>
                  <a:pt x="1067" y="491"/>
                </a:cubicBezTo>
                <a:cubicBezTo>
                  <a:pt x="1036" y="510"/>
                  <a:pt x="1032" y="516"/>
                  <a:pt x="1027" y="517"/>
                </a:cubicBezTo>
                <a:cubicBezTo>
                  <a:pt x="967" y="561"/>
                  <a:pt x="959" y="569"/>
                  <a:pt x="949" y="574"/>
                </a:cubicBezTo>
                <a:cubicBezTo>
                  <a:pt x="906" y="611"/>
                  <a:pt x="899" y="608"/>
                  <a:pt x="898" y="617"/>
                </a:cubicBezTo>
                <a:cubicBezTo>
                  <a:pt x="856" y="655"/>
                  <a:pt x="854" y="661"/>
                  <a:pt x="849" y="661"/>
                </a:cubicBezTo>
                <a:cubicBezTo>
                  <a:pt x="764" y="733"/>
                  <a:pt x="760" y="751"/>
                  <a:pt x="749" y="753"/>
                </a:cubicBezTo>
                <a:cubicBezTo>
                  <a:pt x="705" y="789"/>
                  <a:pt x="707" y="809"/>
                  <a:pt x="700" y="804"/>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712" y="914"/>
                  <a:pt x="716" y="909"/>
                  <a:pt x="719" y="902"/>
                </a:cubicBezTo>
                <a:cubicBezTo>
                  <a:pt x="747" y="866"/>
                  <a:pt x="755" y="873"/>
                  <a:pt x="757" y="862"/>
                </a:cubicBezTo>
                <a:cubicBezTo>
                  <a:pt x="816" y="817"/>
                  <a:pt x="817" y="804"/>
                  <a:pt x="824" y="806"/>
                </a:cubicBezTo>
                <a:cubicBezTo>
                  <a:pt x="871" y="768"/>
                  <a:pt x="877" y="756"/>
                  <a:pt x="887" y="752"/>
                </a:cubicBezTo>
                <a:cubicBezTo>
                  <a:pt x="942" y="715"/>
                  <a:pt x="927" y="720"/>
                  <a:pt x="925" y="732"/>
                </a:cubicBezTo>
                <a:cubicBezTo>
                  <a:pt x="898" y="765"/>
                  <a:pt x="886" y="775"/>
                  <a:pt x="876" y="789"/>
                </a:cubicBezTo>
                <a:cubicBezTo>
                  <a:pt x="832" y="828"/>
                  <a:pt x="818" y="832"/>
                  <a:pt x="808" y="847"/>
                </a:cubicBezTo>
                <a:cubicBezTo>
                  <a:pt x="761" y="879"/>
                  <a:pt x="754" y="902"/>
                  <a:pt x="740" y="905"/>
                </a:cubicBezTo>
                <a:cubicBezTo>
                  <a:pt x="704" y="946"/>
                  <a:pt x="695" y="943"/>
                  <a:pt x="691" y="956"/>
                </a:cubicBezTo>
                <a:cubicBezTo>
                  <a:pt x="663" y="978"/>
                  <a:pt x="653" y="997"/>
                  <a:pt x="648" y="1003"/>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119" y="889"/>
                  <a:pt x="125" y="883"/>
                  <a:pt x="133" y="880"/>
                </a:cubicBezTo>
                <a:cubicBezTo>
                  <a:pt x="213" y="827"/>
                  <a:pt x="226" y="816"/>
                  <a:pt x="244" y="810"/>
                </a:cubicBezTo>
                <a:cubicBezTo>
                  <a:pt x="277" y="796"/>
                  <a:pt x="280" y="788"/>
                  <a:pt x="293" y="788"/>
                </a:cubicBezTo>
                <a:cubicBezTo>
                  <a:pt x="351" y="764"/>
                  <a:pt x="354" y="759"/>
                  <a:pt x="365" y="761"/>
                </a:cubicBezTo>
                <a:cubicBezTo>
                  <a:pt x="350" y="760"/>
                  <a:pt x="340" y="757"/>
                  <a:pt x="339" y="761"/>
                </a:cubicBezTo>
                <a:cubicBezTo>
                  <a:pt x="306" y="770"/>
                  <a:pt x="307" y="776"/>
                  <a:pt x="298" y="774"/>
                </a:cubicBezTo>
                <a:cubicBezTo>
                  <a:pt x="246" y="803"/>
                  <a:pt x="232" y="801"/>
                  <a:pt x="227" y="808"/>
                </a:cubicBezTo>
                <a:cubicBezTo>
                  <a:pt x="185" y="825"/>
                  <a:pt x="174" y="838"/>
                  <a:pt x="158" y="847"/>
                </a:cubicBezTo>
                <a:cubicBezTo>
                  <a:pt x="131" y="867"/>
                  <a:pt x="123" y="870"/>
                  <a:pt x="115" y="874"/>
                </a:cubicBezTo>
                <a:cubicBezTo>
                  <a:pt x="98" y="897"/>
                  <a:pt x="90" y="895"/>
                  <a:pt x="87" y="898"/>
                </a:cubicBezTo>
                <a:cubicBezTo>
                  <a:pt x="2" y="972"/>
                  <a:pt x="2" y="972"/>
                  <a:pt x="2" y="972"/>
                </a:cubicBezTo>
                <a:close/>
                <a:moveTo>
                  <a:pt x="2458" y="113"/>
                </a:moveTo>
                <a:cubicBezTo>
                  <a:pt x="2460" y="118"/>
                  <a:pt x="2458" y="121"/>
                  <a:pt x="2455" y="123"/>
                </a:cubicBezTo>
                <a:cubicBezTo>
                  <a:pt x="2435" y="161"/>
                  <a:pt x="2429" y="166"/>
                  <a:pt x="2430" y="175"/>
                </a:cubicBezTo>
                <a:cubicBezTo>
                  <a:pt x="2410" y="206"/>
                  <a:pt x="2415" y="215"/>
                  <a:pt x="2411" y="217"/>
                </a:cubicBezTo>
                <a:cubicBezTo>
                  <a:pt x="2393" y="268"/>
                  <a:pt x="2384" y="272"/>
                  <a:pt x="2389" y="284"/>
                </a:cubicBezTo>
                <a:cubicBezTo>
                  <a:pt x="2370" y="334"/>
                  <a:pt x="2373" y="346"/>
                  <a:pt x="2367" y="350"/>
                </a:cubicBezTo>
                <a:cubicBezTo>
                  <a:pt x="2365" y="381"/>
                  <a:pt x="2365" y="386"/>
                  <a:pt x="2363" y="390"/>
                </a:cubicBezTo>
                <a:cubicBezTo>
                  <a:pt x="2363" y="425"/>
                  <a:pt x="2360" y="437"/>
                  <a:pt x="2367" y="436"/>
                </a:cubicBezTo>
                <a:cubicBezTo>
                  <a:pt x="2377" y="364"/>
                  <a:pt x="2374" y="353"/>
                  <a:pt x="2379" y="348"/>
                </a:cubicBezTo>
                <a:cubicBezTo>
                  <a:pt x="2435" y="186"/>
                  <a:pt x="2435" y="179"/>
                  <a:pt x="2441" y="176"/>
                </a:cubicBezTo>
                <a:cubicBezTo>
                  <a:pt x="2469" y="113"/>
                  <a:pt x="2475" y="110"/>
                  <a:pt x="2474" y="101"/>
                </a:cubicBezTo>
                <a:cubicBezTo>
                  <a:pt x="2491" y="72"/>
                  <a:pt x="2493" y="69"/>
                  <a:pt x="2497" y="67"/>
                </a:cubicBezTo>
                <a:cubicBezTo>
                  <a:pt x="2521" y="1"/>
                  <a:pt x="2521" y="1"/>
                  <a:pt x="2521" y="1"/>
                </a:cubicBezTo>
                <a:cubicBezTo>
                  <a:pt x="2503" y="34"/>
                  <a:pt x="2499" y="45"/>
                  <a:pt x="2487" y="51"/>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275" y="1075"/>
                  <a:pt x="299" y="1082"/>
                  <a:pt x="347" y="1071"/>
                </a:cubicBezTo>
                <a:cubicBezTo>
                  <a:pt x="396" y="1061"/>
                  <a:pt x="397" y="1055"/>
                  <a:pt x="404" y="1055"/>
                </a:cubicBezTo>
                <a:cubicBezTo>
                  <a:pt x="447" y="1036"/>
                  <a:pt x="454" y="1036"/>
                  <a:pt x="453" y="1028"/>
                </a:cubicBezTo>
                <a:cubicBezTo>
                  <a:pt x="372" y="1060"/>
                  <a:pt x="368" y="1059"/>
                  <a:pt x="367" y="1059"/>
                </a:cubicBezTo>
                <a:cubicBezTo>
                  <a:pt x="349" y="1064"/>
                  <a:pt x="346" y="1063"/>
                  <a:pt x="344" y="1066"/>
                </a:cubicBezTo>
                <a:cubicBezTo>
                  <a:pt x="215" y="1066"/>
                  <a:pt x="190" y="1061"/>
                  <a:pt x="161" y="1062"/>
                </a:cubicBezTo>
                <a:cubicBezTo>
                  <a:pt x="136" y="1046"/>
                  <a:pt x="121" y="1056"/>
                  <a:pt x="123" y="1048"/>
                </a:cubicBezTo>
                <a:cubicBezTo>
                  <a:pt x="91" y="1040"/>
                  <a:pt x="81" y="1045"/>
                  <a:pt x="76" y="1043"/>
                </a:cubicBezTo>
                <a:cubicBezTo>
                  <a:pt x="117" y="1049"/>
                  <a:pt x="127" y="1043"/>
                  <a:pt x="131" y="1045"/>
                </a:cubicBezTo>
                <a:cubicBezTo>
                  <a:pt x="210" y="1054"/>
                  <a:pt x="239" y="1054"/>
                  <a:pt x="268" y="1053"/>
                </a:cubicBezTo>
                <a:cubicBezTo>
                  <a:pt x="398" y="1031"/>
                  <a:pt x="398" y="1024"/>
                  <a:pt x="406" y="1026"/>
                </a:cubicBezTo>
                <a:cubicBezTo>
                  <a:pt x="470" y="995"/>
                  <a:pt x="483" y="993"/>
                  <a:pt x="487" y="984"/>
                </a:cubicBezTo>
                <a:cubicBezTo>
                  <a:pt x="411" y="1014"/>
                  <a:pt x="407" y="1015"/>
                  <a:pt x="406" y="1020"/>
                </a:cubicBezTo>
                <a:cubicBezTo>
                  <a:pt x="342" y="1033"/>
                  <a:pt x="339" y="1029"/>
                  <a:pt x="337" y="1034"/>
                </a:cubicBezTo>
                <a:cubicBezTo>
                  <a:pt x="281" y="1041"/>
                  <a:pt x="271" y="1041"/>
                  <a:pt x="262" y="1042"/>
                </a:cubicBezTo>
                <a:cubicBezTo>
                  <a:pt x="164" y="1039"/>
                  <a:pt x="156" y="1042"/>
                  <a:pt x="143" y="1036"/>
                </a:cubicBezTo>
                <a:cubicBezTo>
                  <a:pt x="109" y="1030"/>
                  <a:pt x="103" y="1032"/>
                  <a:pt x="102" y="1028"/>
                </a:cubicBezTo>
                <a:cubicBezTo>
                  <a:pt x="27" y="1013"/>
                  <a:pt x="18" y="1013"/>
                  <a:pt x="14" y="1007"/>
                </a:cubicBezTo>
                <a:cubicBezTo>
                  <a:pt x="201" y="1026"/>
                  <a:pt x="240" y="1025"/>
                  <a:pt x="279" y="1024"/>
                </a:cubicBezTo>
                <a:cubicBezTo>
                  <a:pt x="313" y="1016"/>
                  <a:pt x="321" y="1016"/>
                  <a:pt x="322" y="1020"/>
                </a:cubicBezTo>
                <a:cubicBezTo>
                  <a:pt x="426" y="991"/>
                  <a:pt x="430" y="984"/>
                  <a:pt x="440" y="985"/>
                </a:cubicBezTo>
                <a:cubicBezTo>
                  <a:pt x="391" y="990"/>
                  <a:pt x="379" y="999"/>
                  <a:pt x="359" y="1001"/>
                </a:cubicBezTo>
                <a:cubicBezTo>
                  <a:pt x="315" y="1013"/>
                  <a:pt x="304" y="1008"/>
                  <a:pt x="305" y="1014"/>
                </a:cubicBezTo>
                <a:cubicBezTo>
                  <a:pt x="170" y="1013"/>
                  <a:pt x="150" y="1016"/>
                  <a:pt x="139" y="1010"/>
                </a:cubicBezTo>
                <a:cubicBezTo>
                  <a:pt x="130" y="1003"/>
                  <a:pt x="158" y="1001"/>
                  <a:pt x="183" y="1003"/>
                </a:cubicBezTo>
                <a:cubicBezTo>
                  <a:pt x="214" y="1001"/>
                  <a:pt x="212" y="996"/>
                  <a:pt x="220" y="996"/>
                </a:cubicBezTo>
                <a:cubicBezTo>
                  <a:pt x="267" y="984"/>
                  <a:pt x="284" y="989"/>
                  <a:pt x="289" y="983"/>
                </a:cubicBezTo>
                <a:cubicBezTo>
                  <a:pt x="403" y="951"/>
                  <a:pt x="412" y="950"/>
                  <a:pt x="419" y="948"/>
                </a:cubicBezTo>
                <a:cubicBezTo>
                  <a:pt x="422" y="934"/>
                  <a:pt x="423" y="940"/>
                  <a:pt x="416" y="939"/>
                </a:cubicBezTo>
                <a:cubicBezTo>
                  <a:pt x="256" y="981"/>
                  <a:pt x="247" y="983"/>
                  <a:pt x="226" y="987"/>
                </a:cubicBezTo>
                <a:cubicBezTo>
                  <a:pt x="191" y="988"/>
                  <a:pt x="185" y="988"/>
                  <a:pt x="179" y="989"/>
                </a:cubicBezTo>
                <a:cubicBezTo>
                  <a:pt x="232" y="970"/>
                  <a:pt x="248" y="965"/>
                  <a:pt x="266" y="960"/>
                </a:cubicBezTo>
                <a:cubicBezTo>
                  <a:pt x="323" y="943"/>
                  <a:pt x="329" y="938"/>
                  <a:pt x="337" y="935"/>
                </a:cubicBezTo>
                <a:cubicBezTo>
                  <a:pt x="306" y="939"/>
                  <a:pt x="293" y="944"/>
                  <a:pt x="280" y="948"/>
                </a:cubicBezTo>
                <a:cubicBezTo>
                  <a:pt x="127" y="980"/>
                  <a:pt x="107" y="986"/>
                  <a:pt x="86" y="988"/>
                </a:cubicBezTo>
                <a:cubicBezTo>
                  <a:pt x="42" y="997"/>
                  <a:pt x="27" y="997"/>
                  <a:pt x="29" y="992"/>
                </a:cubicBezTo>
                <a:cubicBezTo>
                  <a:pt x="126" y="959"/>
                  <a:pt x="146" y="956"/>
                  <a:pt x="164" y="951"/>
                </a:cubicBezTo>
                <a:cubicBezTo>
                  <a:pt x="233" y="930"/>
                  <a:pt x="249" y="924"/>
                  <a:pt x="267" y="920"/>
                </a:cubicBezTo>
                <a:cubicBezTo>
                  <a:pt x="345" y="894"/>
                  <a:pt x="344" y="887"/>
                  <a:pt x="351" y="888"/>
                </a:cubicBezTo>
                <a:cubicBezTo>
                  <a:pt x="415" y="858"/>
                  <a:pt x="427" y="858"/>
                  <a:pt x="431" y="852"/>
                </a:cubicBezTo>
                <a:cubicBezTo>
                  <a:pt x="448" y="841"/>
                  <a:pt x="446" y="839"/>
                  <a:pt x="445" y="843"/>
                </a:cubicBezTo>
                <a:cubicBezTo>
                  <a:pt x="372" y="876"/>
                  <a:pt x="360" y="871"/>
                  <a:pt x="359" y="877"/>
                </a:cubicBezTo>
                <a:cubicBezTo>
                  <a:pt x="268" y="909"/>
                  <a:pt x="249" y="912"/>
                  <a:pt x="233" y="918"/>
                </a:cubicBezTo>
                <a:cubicBezTo>
                  <a:pt x="157" y="941"/>
                  <a:pt x="151" y="940"/>
                  <a:pt x="146" y="940"/>
                </a:cubicBezTo>
                <a:cubicBezTo>
                  <a:pt x="158" y="927"/>
                  <a:pt x="164" y="928"/>
                  <a:pt x="166" y="925"/>
                </a:cubicBezTo>
                <a:cubicBezTo>
                  <a:pt x="199" y="898"/>
                  <a:pt x="214" y="902"/>
                  <a:pt x="214" y="892"/>
                </a:cubicBezTo>
                <a:cubicBezTo>
                  <a:pt x="271" y="862"/>
                  <a:pt x="285" y="854"/>
                  <a:pt x="300" y="846"/>
                </a:cubicBezTo>
                <a:cubicBezTo>
                  <a:pt x="437" y="785"/>
                  <a:pt x="441" y="784"/>
                  <a:pt x="444" y="782"/>
                </a:cubicBezTo>
                <a:cubicBezTo>
                  <a:pt x="472" y="772"/>
                  <a:pt x="485" y="769"/>
                  <a:pt x="475" y="766"/>
                </a:cubicBezTo>
                <a:cubicBezTo>
                  <a:pt x="395" y="789"/>
                  <a:pt x="396" y="793"/>
                  <a:pt x="392" y="795"/>
                </a:cubicBezTo>
                <a:cubicBezTo>
                  <a:pt x="368" y="808"/>
                  <a:pt x="356" y="804"/>
                  <a:pt x="354" y="810"/>
                </a:cubicBezTo>
                <a:cubicBezTo>
                  <a:pt x="247" y="865"/>
                  <a:pt x="235" y="865"/>
                  <a:pt x="231" y="871"/>
                </a:cubicBezTo>
                <a:cubicBezTo>
                  <a:pt x="188" y="897"/>
                  <a:pt x="182" y="896"/>
                  <a:pt x="180" y="899"/>
                </a:cubicBezTo>
                <a:cubicBezTo>
                  <a:pt x="191" y="886"/>
                  <a:pt x="197" y="882"/>
                  <a:pt x="203" y="878"/>
                </a:cubicBezTo>
                <a:cubicBezTo>
                  <a:pt x="280" y="826"/>
                  <a:pt x="298" y="825"/>
                  <a:pt x="305" y="814"/>
                </a:cubicBezTo>
                <a:cubicBezTo>
                  <a:pt x="369" y="786"/>
                  <a:pt x="377" y="784"/>
                  <a:pt x="383" y="780"/>
                </a:cubicBezTo>
                <a:cubicBezTo>
                  <a:pt x="448" y="751"/>
                  <a:pt x="464" y="757"/>
                  <a:pt x="463" y="746"/>
                </a:cubicBezTo>
                <a:cubicBezTo>
                  <a:pt x="393" y="777"/>
                  <a:pt x="375" y="767"/>
                  <a:pt x="377" y="775"/>
                </a:cubicBezTo>
                <a:cubicBezTo>
                  <a:pt x="286" y="811"/>
                  <a:pt x="280" y="817"/>
                  <a:pt x="271" y="821"/>
                </a:cubicBezTo>
                <a:cubicBezTo>
                  <a:pt x="195" y="872"/>
                  <a:pt x="184" y="873"/>
                  <a:pt x="176" y="878"/>
                </a:cubicBezTo>
                <a:cubicBezTo>
                  <a:pt x="147" y="899"/>
                  <a:pt x="141" y="906"/>
                  <a:pt x="131" y="909"/>
                </a:cubicBezTo>
                <a:cubicBezTo>
                  <a:pt x="75" y="942"/>
                  <a:pt x="69" y="949"/>
                  <a:pt x="56" y="951"/>
                </a:cubicBezTo>
                <a:cubicBezTo>
                  <a:pt x="30" y="974"/>
                  <a:pt x="14" y="965"/>
                  <a:pt x="16" y="972"/>
                </a:cubicBezTo>
                <a:cubicBezTo>
                  <a:pt x="15" y="1020"/>
                  <a:pt x="22" y="1026"/>
                  <a:pt x="32" y="1027"/>
                </a:cubicBezTo>
                <a:cubicBezTo>
                  <a:pt x="2" y="1036"/>
                  <a:pt x="2" y="1036"/>
                  <a:pt x="2" y="1036"/>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55" y="1039"/>
                  <a:pt x="2465" y="1041"/>
                  <a:pt x="2470" y="1051"/>
                </a:cubicBezTo>
                <a:cubicBezTo>
                  <a:pt x="2504" y="1086"/>
                  <a:pt x="2511" y="1084"/>
                  <a:pt x="2510" y="1093"/>
                </a:cubicBezTo>
                <a:cubicBezTo>
                  <a:pt x="2550" y="1157"/>
                  <a:pt x="2543" y="1156"/>
                  <a:pt x="2537" y="1153"/>
                </a:cubicBezTo>
                <a:cubicBezTo>
                  <a:pt x="2512" y="1114"/>
                  <a:pt x="2509" y="1107"/>
                  <a:pt x="2499" y="1111"/>
                </a:cubicBezTo>
                <a:cubicBezTo>
                  <a:pt x="2515" y="1138"/>
                  <a:pt x="2515" y="1144"/>
                  <a:pt x="2516" y="1149"/>
                </a:cubicBezTo>
                <a:cubicBezTo>
                  <a:pt x="2441" y="1159"/>
                  <a:pt x="2455" y="1161"/>
                  <a:pt x="2473" y="1157"/>
                </a:cubicBezTo>
                <a:cubicBezTo>
                  <a:pt x="2491" y="1165"/>
                  <a:pt x="2496" y="1165"/>
                  <a:pt x="2497" y="1173"/>
                </a:cubicBezTo>
                <a:cubicBezTo>
                  <a:pt x="2529" y="1189"/>
                  <a:pt x="2539" y="1186"/>
                  <a:pt x="2542" y="1194"/>
                </a:cubicBezTo>
                <a:cubicBezTo>
                  <a:pt x="2610" y="1309"/>
                  <a:pt x="2609" y="1320"/>
                  <a:pt x="2620" y="1314"/>
                </a:cubicBezTo>
                <a:cubicBezTo>
                  <a:pt x="2623" y="1283"/>
                  <a:pt x="2627" y="1279"/>
                  <a:pt x="2622" y="1278"/>
                </a:cubicBezTo>
                <a:cubicBezTo>
                  <a:pt x="2615" y="1252"/>
                  <a:pt x="2615" y="1246"/>
                  <a:pt x="2614" y="1241"/>
                </a:cubicBezTo>
                <a:cubicBezTo>
                  <a:pt x="2612" y="1169"/>
                  <a:pt x="2607" y="1155"/>
                  <a:pt x="2613" y="1150"/>
                </a:cubicBezTo>
                <a:cubicBezTo>
                  <a:pt x="2635" y="1094"/>
                  <a:pt x="2646" y="1091"/>
                  <a:pt x="2644" y="1079"/>
                </a:cubicBezTo>
                <a:cubicBezTo>
                  <a:pt x="2614" y="1116"/>
                  <a:pt x="2607" y="1118"/>
                  <a:pt x="2609" y="1127"/>
                </a:cubicBezTo>
                <a:cubicBezTo>
                  <a:pt x="2592" y="1168"/>
                  <a:pt x="2599" y="1181"/>
                  <a:pt x="2591" y="1184"/>
                </a:cubicBezTo>
                <a:cubicBezTo>
                  <a:pt x="2582" y="1131"/>
                  <a:pt x="2586" y="1123"/>
                  <a:pt x="2585" y="1111"/>
                </a:cubicBezTo>
                <a:cubicBezTo>
                  <a:pt x="2594" y="1077"/>
                  <a:pt x="2593" y="1070"/>
                  <a:pt x="2593" y="1065"/>
                </a:cubicBezTo>
                <a:cubicBezTo>
                  <a:pt x="2609" y="1010"/>
                  <a:pt x="2608" y="995"/>
                  <a:pt x="2616" y="986"/>
                </a:cubicBezTo>
                <a:cubicBezTo>
                  <a:pt x="2647" y="911"/>
                  <a:pt x="2655" y="909"/>
                  <a:pt x="2655" y="902"/>
                </a:cubicBezTo>
                <a:cubicBezTo>
                  <a:pt x="2688" y="842"/>
                  <a:pt x="2698" y="834"/>
                  <a:pt x="2701" y="822"/>
                </a:cubicBezTo>
                <a:cubicBezTo>
                  <a:pt x="2726" y="779"/>
                  <a:pt x="2733" y="780"/>
                  <a:pt x="2730" y="774"/>
                </a:cubicBezTo>
                <a:cubicBezTo>
                  <a:pt x="2754" y="741"/>
                  <a:pt x="2751" y="732"/>
                  <a:pt x="2756" y="728"/>
                </a:cubicBezTo>
                <a:cubicBezTo>
                  <a:pt x="2769" y="708"/>
                  <a:pt x="2752" y="704"/>
                  <a:pt x="2757" y="716"/>
                </a:cubicBezTo>
                <a:cubicBezTo>
                  <a:pt x="2740" y="740"/>
                  <a:pt x="2738" y="746"/>
                  <a:pt x="2738" y="755"/>
                </a:cubicBezTo>
                <a:cubicBezTo>
                  <a:pt x="2694" y="813"/>
                  <a:pt x="2698" y="823"/>
                  <a:pt x="2691" y="827"/>
                </a:cubicBezTo>
                <a:cubicBezTo>
                  <a:pt x="2663" y="869"/>
                  <a:pt x="2658" y="875"/>
                  <a:pt x="2654" y="881"/>
                </a:cubicBezTo>
                <a:cubicBezTo>
                  <a:pt x="2644" y="903"/>
                  <a:pt x="2642" y="906"/>
                  <a:pt x="2639" y="908"/>
                </a:cubicBezTo>
                <a:cubicBezTo>
                  <a:pt x="2610" y="974"/>
                  <a:pt x="2603" y="987"/>
                  <a:pt x="2595" y="1000"/>
                </a:cubicBezTo>
                <a:cubicBezTo>
                  <a:pt x="2581" y="1076"/>
                  <a:pt x="2580" y="1081"/>
                  <a:pt x="2576" y="1083"/>
                </a:cubicBezTo>
                <a:cubicBezTo>
                  <a:pt x="2578" y="1039"/>
                  <a:pt x="2575" y="1027"/>
                  <a:pt x="2581" y="1020"/>
                </a:cubicBezTo>
                <a:cubicBezTo>
                  <a:pt x="2589" y="985"/>
                  <a:pt x="2593" y="982"/>
                  <a:pt x="2593" y="976"/>
                </a:cubicBezTo>
                <a:cubicBezTo>
                  <a:pt x="2608" y="929"/>
                  <a:pt x="2615" y="928"/>
                  <a:pt x="2615" y="922"/>
                </a:cubicBezTo>
                <a:cubicBezTo>
                  <a:pt x="2645" y="867"/>
                  <a:pt x="2659" y="853"/>
                  <a:pt x="2669" y="837"/>
                </a:cubicBezTo>
                <a:cubicBezTo>
                  <a:pt x="2691" y="814"/>
                  <a:pt x="2689" y="807"/>
                  <a:pt x="2695" y="805"/>
                </a:cubicBezTo>
                <a:cubicBezTo>
                  <a:pt x="2722" y="760"/>
                  <a:pt x="2731" y="754"/>
                  <a:pt x="2733" y="744"/>
                </a:cubicBezTo>
                <a:cubicBezTo>
                  <a:pt x="2777" y="664"/>
                  <a:pt x="2778" y="659"/>
                  <a:pt x="2780" y="655"/>
                </a:cubicBezTo>
                <a:cubicBezTo>
                  <a:pt x="2760" y="678"/>
                  <a:pt x="2758" y="691"/>
                  <a:pt x="2751" y="699"/>
                </a:cubicBezTo>
                <a:cubicBezTo>
                  <a:pt x="2734" y="736"/>
                  <a:pt x="2724" y="737"/>
                  <a:pt x="2727" y="745"/>
                </a:cubicBezTo>
                <a:cubicBezTo>
                  <a:pt x="2711" y="770"/>
                  <a:pt x="2709" y="771"/>
                  <a:pt x="2706" y="773"/>
                </a:cubicBezTo>
                <a:cubicBezTo>
                  <a:pt x="2684" y="808"/>
                  <a:pt x="2677" y="810"/>
                  <a:pt x="2673" y="815"/>
                </a:cubicBezTo>
                <a:cubicBezTo>
                  <a:pt x="2621" y="881"/>
                  <a:pt x="2626" y="890"/>
                  <a:pt x="2621" y="891"/>
                </a:cubicBezTo>
                <a:cubicBezTo>
                  <a:pt x="2598" y="929"/>
                  <a:pt x="2600" y="932"/>
                  <a:pt x="2600" y="934"/>
                </a:cubicBezTo>
                <a:cubicBezTo>
                  <a:pt x="2591" y="962"/>
                  <a:pt x="2587" y="963"/>
                  <a:pt x="2585" y="966"/>
                </a:cubicBezTo>
                <a:cubicBezTo>
                  <a:pt x="2568" y="1004"/>
                  <a:pt x="2579" y="1016"/>
                  <a:pt x="2568" y="1014"/>
                </a:cubicBezTo>
                <a:cubicBezTo>
                  <a:pt x="2559" y="1044"/>
                  <a:pt x="2559" y="1035"/>
                  <a:pt x="2556" y="1025"/>
                </a:cubicBezTo>
                <a:cubicBezTo>
                  <a:pt x="2579" y="948"/>
                  <a:pt x="2578" y="935"/>
                  <a:pt x="2587" y="927"/>
                </a:cubicBezTo>
                <a:cubicBezTo>
                  <a:pt x="2611" y="865"/>
                  <a:pt x="2616" y="858"/>
                  <a:pt x="2622" y="852"/>
                </a:cubicBezTo>
                <a:cubicBezTo>
                  <a:pt x="2639" y="814"/>
                  <a:pt x="2649" y="815"/>
                  <a:pt x="2645" y="806"/>
                </a:cubicBezTo>
                <a:cubicBezTo>
                  <a:pt x="2672" y="757"/>
                  <a:pt x="2680" y="758"/>
                  <a:pt x="2682" y="754"/>
                </a:cubicBezTo>
                <a:cubicBezTo>
                  <a:pt x="2712" y="708"/>
                  <a:pt x="2721" y="694"/>
                  <a:pt x="2732" y="682"/>
                </a:cubicBezTo>
                <a:cubicBezTo>
                  <a:pt x="2755" y="647"/>
                  <a:pt x="2754" y="640"/>
                  <a:pt x="2759" y="638"/>
                </a:cubicBezTo>
                <a:cubicBezTo>
                  <a:pt x="2824" y="509"/>
                  <a:pt x="2832" y="507"/>
                  <a:pt x="2835" y="502"/>
                </a:cubicBezTo>
                <a:cubicBezTo>
                  <a:pt x="2813" y="511"/>
                  <a:pt x="2815" y="528"/>
                  <a:pt x="2801" y="524"/>
                </a:cubicBezTo>
                <a:cubicBezTo>
                  <a:pt x="2775" y="561"/>
                  <a:pt x="2774" y="566"/>
                  <a:pt x="2769" y="568"/>
                </a:cubicBezTo>
                <a:cubicBezTo>
                  <a:pt x="2692" y="656"/>
                  <a:pt x="2693" y="663"/>
                  <a:pt x="2688" y="665"/>
                </a:cubicBezTo>
                <a:cubicBezTo>
                  <a:pt x="2678" y="681"/>
                  <a:pt x="2671" y="683"/>
                  <a:pt x="2668" y="686"/>
                </a:cubicBezTo>
                <a:cubicBezTo>
                  <a:pt x="2617" y="758"/>
                  <a:pt x="2607" y="774"/>
                  <a:pt x="2597" y="789"/>
                </a:cubicBezTo>
                <a:cubicBezTo>
                  <a:pt x="2582" y="814"/>
                  <a:pt x="2581" y="816"/>
                  <a:pt x="2582" y="819"/>
                </a:cubicBezTo>
                <a:cubicBezTo>
                  <a:pt x="2565" y="846"/>
                  <a:pt x="2564" y="857"/>
                  <a:pt x="2559" y="865"/>
                </a:cubicBezTo>
                <a:cubicBezTo>
                  <a:pt x="2548" y="877"/>
                  <a:pt x="2552" y="870"/>
                  <a:pt x="2552" y="860"/>
                </a:cubicBezTo>
                <a:cubicBezTo>
                  <a:pt x="2565" y="832"/>
                  <a:pt x="2565" y="824"/>
                  <a:pt x="2571" y="821"/>
                </a:cubicBezTo>
                <a:cubicBezTo>
                  <a:pt x="2587" y="791"/>
                  <a:pt x="2592" y="779"/>
                  <a:pt x="2599" y="768"/>
                </a:cubicBezTo>
                <a:cubicBezTo>
                  <a:pt x="2621" y="729"/>
                  <a:pt x="2624" y="724"/>
                  <a:pt x="2627" y="718"/>
                </a:cubicBezTo>
                <a:cubicBezTo>
                  <a:pt x="2657" y="683"/>
                  <a:pt x="2649" y="669"/>
                  <a:pt x="2659" y="667"/>
                </a:cubicBezTo>
                <a:cubicBezTo>
                  <a:pt x="2686" y="609"/>
                  <a:pt x="2689" y="602"/>
                  <a:pt x="2695" y="598"/>
                </a:cubicBezTo>
                <a:cubicBezTo>
                  <a:pt x="2743" y="482"/>
                  <a:pt x="2750" y="479"/>
                  <a:pt x="2749" y="472"/>
                </a:cubicBezTo>
                <a:cubicBezTo>
                  <a:pt x="2767" y="433"/>
                  <a:pt x="2762" y="426"/>
                  <a:pt x="2766" y="424"/>
                </a:cubicBezTo>
                <a:cubicBezTo>
                  <a:pt x="2774" y="386"/>
                  <a:pt x="2783" y="384"/>
                  <a:pt x="2780" y="374"/>
                </a:cubicBezTo>
                <a:cubicBezTo>
                  <a:pt x="2795" y="330"/>
                  <a:pt x="2789" y="318"/>
                  <a:pt x="2795" y="315"/>
                </a:cubicBezTo>
                <a:cubicBezTo>
                  <a:pt x="2798" y="244"/>
                  <a:pt x="2796" y="243"/>
                  <a:pt x="2792" y="244"/>
                </a:cubicBezTo>
                <a:cubicBezTo>
                  <a:pt x="2787" y="225"/>
                  <a:pt x="2786" y="231"/>
                  <a:pt x="2784" y="234"/>
                </a:cubicBezTo>
                <a:cubicBezTo>
                  <a:pt x="2785" y="280"/>
                  <a:pt x="2785" y="290"/>
                  <a:pt x="2782" y="297"/>
                </a:cubicBezTo>
                <a:cubicBezTo>
                  <a:pt x="2767" y="353"/>
                  <a:pt x="2761" y="359"/>
                  <a:pt x="2761" y="369"/>
                </a:cubicBezTo>
                <a:cubicBezTo>
                  <a:pt x="2738" y="420"/>
                  <a:pt x="2740" y="431"/>
                  <a:pt x="2733" y="437"/>
                </a:cubicBezTo>
                <a:cubicBezTo>
                  <a:pt x="2723" y="477"/>
                  <a:pt x="2714" y="475"/>
                  <a:pt x="2716" y="482"/>
                </a:cubicBezTo>
                <a:cubicBezTo>
                  <a:pt x="2696" y="532"/>
                  <a:pt x="2695" y="537"/>
                  <a:pt x="2692" y="540"/>
                </a:cubicBezTo>
                <a:cubicBezTo>
                  <a:pt x="2676" y="561"/>
                  <a:pt x="2681" y="569"/>
                  <a:pt x="2674" y="570"/>
                </a:cubicBezTo>
                <a:cubicBezTo>
                  <a:pt x="2653" y="604"/>
                  <a:pt x="2656" y="612"/>
                  <a:pt x="2651" y="613"/>
                </a:cubicBezTo>
                <a:cubicBezTo>
                  <a:pt x="2635" y="649"/>
                  <a:pt x="2626" y="661"/>
                  <a:pt x="2622" y="675"/>
                </a:cubicBezTo>
                <a:cubicBezTo>
                  <a:pt x="2604" y="697"/>
                  <a:pt x="2606" y="707"/>
                  <a:pt x="2599" y="712"/>
                </a:cubicBezTo>
                <a:cubicBezTo>
                  <a:pt x="2580" y="733"/>
                  <a:pt x="2586" y="746"/>
                  <a:pt x="2577" y="749"/>
                </a:cubicBezTo>
                <a:cubicBezTo>
                  <a:pt x="2545" y="813"/>
                  <a:pt x="2545" y="822"/>
                  <a:pt x="2543" y="830"/>
                </a:cubicBezTo>
                <a:cubicBezTo>
                  <a:pt x="2512" y="921"/>
                  <a:pt x="2510" y="929"/>
                  <a:pt x="2505" y="935"/>
                </a:cubicBezTo>
                <a:cubicBezTo>
                  <a:pt x="2486" y="944"/>
                  <a:pt x="2501" y="940"/>
                  <a:pt x="2498" y="930"/>
                </a:cubicBezTo>
                <a:cubicBezTo>
                  <a:pt x="2544" y="763"/>
                  <a:pt x="2545" y="752"/>
                  <a:pt x="2549" y="743"/>
                </a:cubicBezTo>
                <a:cubicBezTo>
                  <a:pt x="2569" y="690"/>
                  <a:pt x="2579" y="690"/>
                  <a:pt x="2576" y="681"/>
                </a:cubicBezTo>
                <a:cubicBezTo>
                  <a:pt x="2637" y="580"/>
                  <a:pt x="2647" y="561"/>
                  <a:pt x="2657" y="541"/>
                </a:cubicBezTo>
                <a:cubicBezTo>
                  <a:pt x="2688" y="479"/>
                  <a:pt x="2687" y="471"/>
                  <a:pt x="2689" y="466"/>
                </a:cubicBezTo>
                <a:cubicBezTo>
                  <a:pt x="2699" y="430"/>
                  <a:pt x="2714" y="424"/>
                  <a:pt x="2704" y="422"/>
                </a:cubicBezTo>
                <a:cubicBezTo>
                  <a:pt x="2685" y="463"/>
                  <a:pt x="2682" y="474"/>
                  <a:pt x="2675" y="484"/>
                </a:cubicBezTo>
                <a:cubicBezTo>
                  <a:pt x="2655" y="540"/>
                  <a:pt x="2643" y="539"/>
                  <a:pt x="2646" y="549"/>
                </a:cubicBezTo>
                <a:cubicBezTo>
                  <a:pt x="2609" y="601"/>
                  <a:pt x="2607" y="608"/>
                  <a:pt x="2600" y="611"/>
                </a:cubicBezTo>
                <a:cubicBezTo>
                  <a:pt x="2568" y="670"/>
                  <a:pt x="2569" y="678"/>
                  <a:pt x="2561" y="681"/>
                </a:cubicBezTo>
                <a:cubicBezTo>
                  <a:pt x="2572" y="650"/>
                  <a:pt x="2574" y="647"/>
                  <a:pt x="2577" y="645"/>
                </a:cubicBezTo>
                <a:cubicBezTo>
                  <a:pt x="2610" y="566"/>
                  <a:pt x="2616" y="561"/>
                  <a:pt x="2618" y="554"/>
                </a:cubicBezTo>
                <a:cubicBezTo>
                  <a:pt x="2630" y="530"/>
                  <a:pt x="2637" y="528"/>
                  <a:pt x="2638" y="521"/>
                </a:cubicBezTo>
                <a:cubicBezTo>
                  <a:pt x="2648" y="495"/>
                  <a:pt x="2659" y="494"/>
                  <a:pt x="2657" y="484"/>
                </a:cubicBezTo>
                <a:cubicBezTo>
                  <a:pt x="2694" y="429"/>
                  <a:pt x="2697" y="423"/>
                  <a:pt x="2700" y="417"/>
                </a:cubicBezTo>
                <a:cubicBezTo>
                  <a:pt x="2710" y="407"/>
                  <a:pt x="2705" y="418"/>
                  <a:pt x="2712" y="417"/>
                </a:cubicBezTo>
                <a:cubicBezTo>
                  <a:pt x="2716" y="392"/>
                  <a:pt x="2719" y="391"/>
                  <a:pt x="2717" y="387"/>
                </a:cubicBezTo>
                <a:cubicBezTo>
                  <a:pt x="2762" y="293"/>
                  <a:pt x="2772" y="286"/>
                  <a:pt x="2771" y="272"/>
                </a:cubicBezTo>
                <a:cubicBezTo>
                  <a:pt x="2753" y="298"/>
                  <a:pt x="2758" y="307"/>
                  <a:pt x="2752" y="309"/>
                </a:cubicBezTo>
                <a:cubicBezTo>
                  <a:pt x="2732" y="362"/>
                  <a:pt x="2720" y="366"/>
                  <a:pt x="2719" y="377"/>
                </a:cubicBezTo>
                <a:cubicBezTo>
                  <a:pt x="2690" y="416"/>
                  <a:pt x="2692" y="421"/>
                  <a:pt x="2689" y="422"/>
                </a:cubicBezTo>
                <a:cubicBezTo>
                  <a:pt x="2675" y="446"/>
                  <a:pt x="2667" y="448"/>
                  <a:pt x="2666" y="453"/>
                </a:cubicBezTo>
                <a:cubicBezTo>
                  <a:pt x="2645" y="497"/>
                  <a:pt x="2640" y="497"/>
                  <a:pt x="2640" y="500"/>
                </a:cubicBezTo>
                <a:cubicBezTo>
                  <a:pt x="2618" y="540"/>
                  <a:pt x="2611" y="542"/>
                  <a:pt x="2611" y="550"/>
                </a:cubicBezTo>
                <a:cubicBezTo>
                  <a:pt x="2599" y="571"/>
                  <a:pt x="2597" y="573"/>
                  <a:pt x="2593" y="574"/>
                </a:cubicBezTo>
                <a:cubicBezTo>
                  <a:pt x="2580" y="618"/>
                  <a:pt x="2567" y="624"/>
                  <a:pt x="2567" y="639"/>
                </a:cubicBezTo>
                <a:cubicBezTo>
                  <a:pt x="2543" y="697"/>
                  <a:pt x="2536" y="699"/>
                  <a:pt x="2536" y="707"/>
                </a:cubicBezTo>
                <a:cubicBezTo>
                  <a:pt x="2504" y="791"/>
                  <a:pt x="2503" y="805"/>
                  <a:pt x="2496" y="815"/>
                </a:cubicBezTo>
                <a:cubicBezTo>
                  <a:pt x="2480" y="865"/>
                  <a:pt x="2480" y="880"/>
                  <a:pt x="2480" y="896"/>
                </a:cubicBezTo>
                <a:cubicBezTo>
                  <a:pt x="2501" y="855"/>
                  <a:pt x="2496" y="846"/>
                  <a:pt x="2502" y="844"/>
                </a:cubicBezTo>
                <a:cubicBezTo>
                  <a:pt x="2510" y="806"/>
                  <a:pt x="2517" y="799"/>
                  <a:pt x="2514" y="785"/>
                </a:cubicBezTo>
                <a:cubicBezTo>
                  <a:pt x="2550" y="703"/>
                  <a:pt x="2549" y="696"/>
                  <a:pt x="2554" y="694"/>
                </a:cubicBezTo>
                <a:cubicBezTo>
                  <a:pt x="2555" y="687"/>
                  <a:pt x="2566" y="700"/>
                  <a:pt x="2555" y="697"/>
                </a:cubicBezTo>
                <a:cubicBezTo>
                  <a:pt x="2535" y="738"/>
                  <a:pt x="2539" y="751"/>
                  <a:pt x="2531" y="755"/>
                </a:cubicBezTo>
                <a:cubicBezTo>
                  <a:pt x="2519" y="782"/>
                  <a:pt x="2525" y="790"/>
                  <a:pt x="2521" y="793"/>
                </a:cubicBezTo>
                <a:cubicBezTo>
                  <a:pt x="2506" y="832"/>
                  <a:pt x="2511" y="840"/>
                  <a:pt x="2507" y="843"/>
                </a:cubicBezTo>
                <a:cubicBezTo>
                  <a:pt x="2504" y="876"/>
                  <a:pt x="2500" y="879"/>
                  <a:pt x="2501" y="885"/>
                </a:cubicBezTo>
                <a:cubicBezTo>
                  <a:pt x="2491" y="916"/>
                  <a:pt x="2493" y="927"/>
                  <a:pt x="2487" y="933"/>
                </a:cubicBezTo>
                <a:cubicBezTo>
                  <a:pt x="2470" y="884"/>
                  <a:pt x="2478" y="885"/>
                  <a:pt x="2473" y="876"/>
                </a:cubicBezTo>
                <a:cubicBezTo>
                  <a:pt x="2472" y="830"/>
                  <a:pt x="2471" y="822"/>
                  <a:pt x="2469" y="815"/>
                </a:cubicBezTo>
                <a:cubicBezTo>
                  <a:pt x="2474" y="777"/>
                  <a:pt x="2478" y="763"/>
                  <a:pt x="2481" y="753"/>
                </a:cubicBezTo>
                <a:cubicBezTo>
                  <a:pt x="2491" y="726"/>
                  <a:pt x="2486" y="717"/>
                  <a:pt x="2491" y="716"/>
                </a:cubicBezTo>
                <a:cubicBezTo>
                  <a:pt x="2517" y="642"/>
                  <a:pt x="2512" y="634"/>
                  <a:pt x="2519" y="634"/>
                </a:cubicBezTo>
                <a:cubicBezTo>
                  <a:pt x="2530" y="609"/>
                  <a:pt x="2524" y="600"/>
                  <a:pt x="2529" y="599"/>
                </a:cubicBezTo>
                <a:cubicBezTo>
                  <a:pt x="2548" y="573"/>
                  <a:pt x="2545" y="562"/>
                  <a:pt x="2550" y="556"/>
                </a:cubicBezTo>
                <a:cubicBezTo>
                  <a:pt x="2576" y="507"/>
                  <a:pt x="2578" y="498"/>
                  <a:pt x="2585" y="493"/>
                </a:cubicBezTo>
                <a:cubicBezTo>
                  <a:pt x="2606" y="458"/>
                  <a:pt x="2608" y="454"/>
                  <a:pt x="2609" y="450"/>
                </a:cubicBezTo>
                <a:cubicBezTo>
                  <a:pt x="2651" y="384"/>
                  <a:pt x="2655" y="377"/>
                  <a:pt x="2661" y="371"/>
                </a:cubicBezTo>
                <a:cubicBezTo>
                  <a:pt x="2682" y="339"/>
                  <a:pt x="2685" y="335"/>
                  <a:pt x="2686" y="331"/>
                </a:cubicBezTo>
                <a:cubicBezTo>
                  <a:pt x="2744" y="235"/>
                  <a:pt x="2746" y="218"/>
                  <a:pt x="2758" y="207"/>
                </a:cubicBezTo>
                <a:cubicBezTo>
                  <a:pt x="2770" y="168"/>
                  <a:pt x="2785" y="173"/>
                  <a:pt x="2779" y="164"/>
                </a:cubicBezTo>
                <a:cubicBezTo>
                  <a:pt x="2796" y="136"/>
                  <a:pt x="2800" y="129"/>
                  <a:pt x="2806" y="123"/>
                </a:cubicBezTo>
                <a:cubicBezTo>
                  <a:pt x="2828" y="48"/>
                  <a:pt x="2840" y="39"/>
                  <a:pt x="2836" y="20"/>
                </a:cubicBezTo>
                <a:cubicBezTo>
                  <a:pt x="2834" y="5"/>
                  <a:pt x="2831" y="10"/>
                  <a:pt x="2829" y="15"/>
                </a:cubicBezTo>
                <a:cubicBezTo>
                  <a:pt x="2809" y="39"/>
                  <a:pt x="2815" y="47"/>
                  <a:pt x="2809" y="49"/>
                </a:cubicBezTo>
                <a:cubicBezTo>
                  <a:pt x="2772" y="83"/>
                  <a:pt x="2778" y="97"/>
                  <a:pt x="2769" y="101"/>
                </a:cubicBezTo>
                <a:cubicBezTo>
                  <a:pt x="2709" y="177"/>
                  <a:pt x="2696" y="189"/>
                  <a:pt x="2683" y="201"/>
                </a:cubicBezTo>
                <a:cubicBezTo>
                  <a:pt x="2648" y="253"/>
                  <a:pt x="2640" y="258"/>
                  <a:pt x="2634" y="264"/>
                </a:cubicBezTo>
                <a:cubicBezTo>
                  <a:pt x="2614" y="294"/>
                  <a:pt x="2609" y="301"/>
                  <a:pt x="2601" y="307"/>
                </a:cubicBezTo>
                <a:cubicBezTo>
                  <a:pt x="2584" y="332"/>
                  <a:pt x="2582" y="336"/>
                  <a:pt x="2581" y="340"/>
                </a:cubicBezTo>
                <a:cubicBezTo>
                  <a:pt x="2548" y="375"/>
                  <a:pt x="2553" y="389"/>
                  <a:pt x="2541" y="392"/>
                </a:cubicBezTo>
                <a:cubicBezTo>
                  <a:pt x="2493" y="467"/>
                  <a:pt x="2494" y="478"/>
                  <a:pt x="2489" y="486"/>
                </a:cubicBezTo>
                <a:cubicBezTo>
                  <a:pt x="2442" y="623"/>
                  <a:pt x="2440" y="632"/>
                  <a:pt x="2437" y="641"/>
                </a:cubicBezTo>
                <a:cubicBezTo>
                  <a:pt x="2428" y="687"/>
                  <a:pt x="2423" y="690"/>
                  <a:pt x="2425" y="697"/>
                </a:cubicBezTo>
                <a:cubicBezTo>
                  <a:pt x="2413" y="699"/>
                  <a:pt x="2411" y="700"/>
                  <a:pt x="2411" y="700"/>
                </a:cubicBezTo>
                <a:cubicBezTo>
                  <a:pt x="2415" y="682"/>
                  <a:pt x="2411" y="668"/>
                  <a:pt x="2411" y="658"/>
                </a:cubicBezTo>
                <a:cubicBezTo>
                  <a:pt x="2429" y="595"/>
                  <a:pt x="2427" y="588"/>
                  <a:pt x="2425" y="581"/>
                </a:cubicBezTo>
                <a:cubicBezTo>
                  <a:pt x="2437" y="526"/>
                  <a:pt x="2449" y="523"/>
                  <a:pt x="2446" y="509"/>
                </a:cubicBezTo>
                <a:cubicBezTo>
                  <a:pt x="2465" y="464"/>
                  <a:pt x="2470" y="461"/>
                  <a:pt x="2468" y="454"/>
                </a:cubicBezTo>
                <a:cubicBezTo>
                  <a:pt x="2513" y="375"/>
                  <a:pt x="2523" y="367"/>
                  <a:pt x="2531" y="356"/>
                </a:cubicBezTo>
                <a:cubicBezTo>
                  <a:pt x="2557" y="322"/>
                  <a:pt x="2557" y="317"/>
                  <a:pt x="2559" y="321"/>
                </a:cubicBezTo>
                <a:cubicBezTo>
                  <a:pt x="2585" y="285"/>
                  <a:pt x="2597" y="276"/>
                  <a:pt x="2604" y="264"/>
                </a:cubicBezTo>
                <a:cubicBezTo>
                  <a:pt x="2667" y="195"/>
                  <a:pt x="2677" y="185"/>
                  <a:pt x="2684" y="175"/>
                </a:cubicBezTo>
                <a:cubicBezTo>
                  <a:pt x="2698" y="155"/>
                  <a:pt x="2706" y="157"/>
                  <a:pt x="2706" y="152"/>
                </a:cubicBezTo>
                <a:cubicBezTo>
                  <a:pt x="2764" y="76"/>
                  <a:pt x="2774" y="75"/>
                  <a:pt x="2771" y="65"/>
                </a:cubicBezTo>
                <a:cubicBezTo>
                  <a:pt x="2810" y="10"/>
                  <a:pt x="2814" y="6"/>
                  <a:pt x="2817" y="1"/>
                </a:cubicBezTo>
                <a:cubicBezTo>
                  <a:pt x="2744" y="55"/>
                  <a:pt x="2742" y="65"/>
                  <a:pt x="2734" y="70"/>
                </a:cubicBezTo>
                <a:cubicBezTo>
                  <a:pt x="2717" y="82"/>
                  <a:pt x="2720" y="87"/>
                  <a:pt x="2717" y="88"/>
                </a:cubicBezTo>
                <a:cubicBezTo>
                  <a:pt x="2680" y="135"/>
                  <a:pt x="2670" y="133"/>
                  <a:pt x="2671" y="139"/>
                </a:cubicBezTo>
                <a:cubicBezTo>
                  <a:pt x="2633" y="177"/>
                  <a:pt x="2634" y="189"/>
                  <a:pt x="2622" y="193"/>
                </a:cubicBezTo>
                <a:cubicBezTo>
                  <a:pt x="2607" y="211"/>
                  <a:pt x="2609" y="215"/>
                  <a:pt x="2606" y="217"/>
                </a:cubicBezTo>
                <a:cubicBezTo>
                  <a:pt x="2570" y="246"/>
                  <a:pt x="2573" y="262"/>
                  <a:pt x="2557" y="265"/>
                </a:cubicBezTo>
                <a:cubicBezTo>
                  <a:pt x="2526" y="311"/>
                  <a:pt x="2518" y="313"/>
                  <a:pt x="2518" y="320"/>
                </a:cubicBezTo>
                <a:cubicBezTo>
                  <a:pt x="2491" y="355"/>
                  <a:pt x="2486" y="366"/>
                  <a:pt x="2479" y="375"/>
                </a:cubicBezTo>
                <a:cubicBezTo>
                  <a:pt x="2446" y="422"/>
                  <a:pt x="2446" y="430"/>
                  <a:pt x="2440" y="433"/>
                </a:cubicBezTo>
                <a:cubicBezTo>
                  <a:pt x="2425" y="467"/>
                  <a:pt x="2425" y="481"/>
                  <a:pt x="2421" y="473"/>
                </a:cubicBezTo>
                <a:cubicBezTo>
                  <a:pt x="2444" y="421"/>
                  <a:pt x="2445" y="415"/>
                  <a:pt x="2443" y="406"/>
                </a:cubicBezTo>
                <a:cubicBezTo>
                  <a:pt x="2477" y="339"/>
                  <a:pt x="2476" y="332"/>
                  <a:pt x="2483" y="336"/>
                </a:cubicBezTo>
                <a:cubicBezTo>
                  <a:pt x="2500" y="303"/>
                  <a:pt x="2506" y="300"/>
                  <a:pt x="2510" y="295"/>
                </a:cubicBezTo>
                <a:cubicBezTo>
                  <a:pt x="2536" y="254"/>
                  <a:pt x="2548" y="249"/>
                  <a:pt x="2551" y="237"/>
                </a:cubicBezTo>
                <a:cubicBezTo>
                  <a:pt x="2586" y="188"/>
                  <a:pt x="2592" y="185"/>
                  <a:pt x="2596" y="180"/>
                </a:cubicBezTo>
                <a:cubicBezTo>
                  <a:pt x="2631" y="132"/>
                  <a:pt x="2632" y="126"/>
                  <a:pt x="2641" y="124"/>
                </a:cubicBezTo>
                <a:cubicBezTo>
                  <a:pt x="2670" y="85"/>
                  <a:pt x="2679" y="77"/>
                  <a:pt x="2686" y="68"/>
                </a:cubicBezTo>
                <a:cubicBezTo>
                  <a:pt x="2720" y="27"/>
                  <a:pt x="2728" y="13"/>
                  <a:pt x="2738" y="1"/>
                </a:cubicBezTo>
                <a:cubicBezTo>
                  <a:pt x="2707" y="15"/>
                  <a:pt x="2712" y="24"/>
                  <a:pt x="2707" y="25"/>
                </a:cubicBezTo>
                <a:cubicBezTo>
                  <a:pt x="2656" y="91"/>
                  <a:pt x="2636" y="99"/>
                  <a:pt x="2631" y="117"/>
                </a:cubicBezTo>
                <a:cubicBezTo>
                  <a:pt x="2595" y="168"/>
                  <a:pt x="2587" y="173"/>
                  <a:pt x="2581" y="180"/>
                </a:cubicBezTo>
                <a:cubicBezTo>
                  <a:pt x="2570" y="197"/>
                  <a:pt x="2569" y="202"/>
                  <a:pt x="2567" y="198"/>
                </a:cubicBezTo>
                <a:cubicBezTo>
                  <a:pt x="2659" y="58"/>
                  <a:pt x="2669" y="36"/>
                  <a:pt x="2685" y="18"/>
                </a:cubicBezTo>
                <a:cubicBezTo>
                  <a:pt x="2680" y="1"/>
                  <a:pt x="2680" y="1"/>
                  <a:pt x="2680" y="1"/>
                </a:cubicBezTo>
                <a:cubicBezTo>
                  <a:pt x="2656" y="28"/>
                  <a:pt x="2662" y="37"/>
                  <a:pt x="2656" y="38"/>
                </a:cubicBezTo>
                <a:cubicBezTo>
                  <a:pt x="2626" y="90"/>
                  <a:pt x="2624" y="100"/>
                  <a:pt x="2617" y="105"/>
                </a:cubicBezTo>
                <a:cubicBezTo>
                  <a:pt x="2586" y="154"/>
                  <a:pt x="2581" y="157"/>
                  <a:pt x="2577" y="160"/>
                </a:cubicBezTo>
                <a:cubicBezTo>
                  <a:pt x="2558" y="193"/>
                  <a:pt x="2555" y="198"/>
                  <a:pt x="2550" y="201"/>
                </a:cubicBezTo>
                <a:cubicBezTo>
                  <a:pt x="2519" y="246"/>
                  <a:pt x="2517" y="252"/>
                  <a:pt x="2514" y="256"/>
                </a:cubicBezTo>
                <a:cubicBezTo>
                  <a:pt x="2488" y="289"/>
                  <a:pt x="2482" y="298"/>
                  <a:pt x="2480" y="310"/>
                </a:cubicBezTo>
                <a:cubicBezTo>
                  <a:pt x="2454" y="355"/>
                  <a:pt x="2453" y="357"/>
                  <a:pt x="2452" y="360"/>
                </a:cubicBezTo>
                <a:cubicBezTo>
                  <a:pt x="2463" y="311"/>
                  <a:pt x="2464" y="305"/>
                  <a:pt x="2463" y="299"/>
                </a:cubicBezTo>
                <a:cubicBezTo>
                  <a:pt x="2488" y="253"/>
                  <a:pt x="2491" y="247"/>
                  <a:pt x="2496" y="242"/>
                </a:cubicBezTo>
                <a:cubicBezTo>
                  <a:pt x="2522" y="199"/>
                  <a:pt x="2522" y="191"/>
                  <a:pt x="2526" y="185"/>
                </a:cubicBezTo>
                <a:cubicBezTo>
                  <a:pt x="2560" y="128"/>
                  <a:pt x="2562" y="125"/>
                  <a:pt x="2567" y="124"/>
                </a:cubicBezTo>
                <a:cubicBezTo>
                  <a:pt x="2588" y="84"/>
                  <a:pt x="2599" y="74"/>
                  <a:pt x="2605" y="60"/>
                </a:cubicBezTo>
                <a:cubicBezTo>
                  <a:pt x="2631" y="12"/>
                  <a:pt x="2635" y="11"/>
                  <a:pt x="2635" y="7"/>
                </a:cubicBezTo>
                <a:cubicBezTo>
                  <a:pt x="2623" y="17"/>
                  <a:pt x="2608" y="25"/>
                  <a:pt x="2607" y="42"/>
                </a:cubicBezTo>
                <a:cubicBezTo>
                  <a:pt x="2589" y="66"/>
                  <a:pt x="2582" y="71"/>
                  <a:pt x="2582" y="80"/>
                </a:cubicBezTo>
                <a:cubicBezTo>
                  <a:pt x="2544" y="140"/>
                  <a:pt x="2542" y="143"/>
                  <a:pt x="2539" y="145"/>
                </a:cubicBezTo>
                <a:cubicBezTo>
                  <a:pt x="2521" y="179"/>
                  <a:pt x="2515" y="179"/>
                  <a:pt x="2514" y="182"/>
                </a:cubicBezTo>
                <a:cubicBezTo>
                  <a:pt x="2496" y="221"/>
                  <a:pt x="2487" y="224"/>
                  <a:pt x="2489" y="234"/>
                </a:cubicBezTo>
                <a:cubicBezTo>
                  <a:pt x="2464" y="289"/>
                  <a:pt x="2454" y="288"/>
                  <a:pt x="2456" y="294"/>
                </a:cubicBezTo>
                <a:cubicBezTo>
                  <a:pt x="2439" y="339"/>
                  <a:pt x="2439" y="349"/>
                  <a:pt x="2437" y="357"/>
                </a:cubicBezTo>
                <a:cubicBezTo>
                  <a:pt x="2410" y="436"/>
                  <a:pt x="2409" y="440"/>
                  <a:pt x="2410" y="445"/>
                </a:cubicBezTo>
                <a:cubicBezTo>
                  <a:pt x="2399" y="473"/>
                  <a:pt x="2405" y="481"/>
                  <a:pt x="2400" y="483"/>
                </a:cubicBezTo>
                <a:cubicBezTo>
                  <a:pt x="2394" y="520"/>
                  <a:pt x="2385" y="524"/>
                  <a:pt x="2390" y="538"/>
                </a:cubicBezTo>
                <a:cubicBezTo>
                  <a:pt x="2378" y="556"/>
                  <a:pt x="2378" y="552"/>
                  <a:pt x="2375" y="553"/>
                </a:cubicBezTo>
                <a:cubicBezTo>
                  <a:pt x="2347" y="465"/>
                  <a:pt x="2356" y="442"/>
                  <a:pt x="2349" y="437"/>
                </a:cubicBezTo>
                <a:cubicBezTo>
                  <a:pt x="2363" y="353"/>
                  <a:pt x="2357" y="339"/>
                  <a:pt x="2360" y="331"/>
                </a:cubicBezTo>
                <a:cubicBezTo>
                  <a:pt x="2371" y="269"/>
                  <a:pt x="2368" y="258"/>
                  <a:pt x="2374" y="252"/>
                </a:cubicBezTo>
                <a:cubicBezTo>
                  <a:pt x="2404" y="173"/>
                  <a:pt x="2405" y="164"/>
                  <a:pt x="2411" y="158"/>
                </a:cubicBezTo>
                <a:cubicBezTo>
                  <a:pt x="2433" y="104"/>
                  <a:pt x="2431" y="93"/>
                  <a:pt x="2439" y="88"/>
                </a:cubicBezTo>
                <a:cubicBezTo>
                  <a:pt x="2454" y="64"/>
                  <a:pt x="2449" y="55"/>
                  <a:pt x="2452" y="52"/>
                </a:cubicBezTo>
                <a:cubicBezTo>
                  <a:pt x="2469" y="12"/>
                  <a:pt x="2473" y="7"/>
                  <a:pt x="2475" y="1"/>
                </a:cubicBezTo>
                <a:cubicBezTo>
                  <a:pt x="2455" y="26"/>
                  <a:pt x="2446" y="35"/>
                  <a:pt x="2445" y="48"/>
                </a:cubicBezTo>
                <a:cubicBezTo>
                  <a:pt x="2423" y="82"/>
                  <a:pt x="2426" y="90"/>
                  <a:pt x="2422" y="94"/>
                </a:cubicBezTo>
                <a:cubicBezTo>
                  <a:pt x="2409" y="132"/>
                  <a:pt x="2404" y="136"/>
                  <a:pt x="2406" y="145"/>
                </a:cubicBezTo>
                <a:cubicBezTo>
                  <a:pt x="2386" y="196"/>
                  <a:pt x="2384" y="198"/>
                  <a:pt x="2381" y="200"/>
                </a:cubicBezTo>
                <a:cubicBezTo>
                  <a:pt x="2400" y="115"/>
                  <a:pt x="2409" y="113"/>
                  <a:pt x="2406" y="103"/>
                </a:cubicBezTo>
                <a:cubicBezTo>
                  <a:pt x="2420" y="55"/>
                  <a:pt x="2420" y="47"/>
                  <a:pt x="2423" y="41"/>
                </a:cubicBezTo>
                <a:cubicBezTo>
                  <a:pt x="2432" y="14"/>
                  <a:pt x="2432" y="6"/>
                  <a:pt x="2435" y="1"/>
                </a:cubicBezTo>
                <a:cubicBezTo>
                  <a:pt x="2411" y="32"/>
                  <a:pt x="2415" y="48"/>
                  <a:pt x="2406" y="56"/>
                </a:cubicBezTo>
                <a:cubicBezTo>
                  <a:pt x="2380" y="139"/>
                  <a:pt x="2379" y="152"/>
                  <a:pt x="2377" y="165"/>
                </a:cubicBezTo>
                <a:cubicBezTo>
                  <a:pt x="2373" y="198"/>
                  <a:pt x="2362" y="206"/>
                  <a:pt x="2366" y="212"/>
                </a:cubicBezTo>
                <a:cubicBezTo>
                  <a:pt x="2350" y="253"/>
                  <a:pt x="2359" y="266"/>
                  <a:pt x="2351" y="268"/>
                </a:cubicBezTo>
                <a:cubicBezTo>
                  <a:pt x="2354" y="217"/>
                  <a:pt x="2354" y="212"/>
                  <a:pt x="2352" y="203"/>
                </a:cubicBezTo>
                <a:cubicBezTo>
                  <a:pt x="2363" y="162"/>
                  <a:pt x="2363" y="149"/>
                  <a:pt x="2369" y="140"/>
                </a:cubicBezTo>
                <a:cubicBezTo>
                  <a:pt x="2385" y="84"/>
                  <a:pt x="2377" y="72"/>
                  <a:pt x="2385" y="69"/>
                </a:cubicBezTo>
                <a:cubicBezTo>
                  <a:pt x="2388" y="1"/>
                  <a:pt x="2388" y="1"/>
                  <a:pt x="2388" y="1"/>
                </a:cubicBezTo>
                <a:cubicBezTo>
                  <a:pt x="2366" y="90"/>
                  <a:pt x="2365" y="107"/>
                  <a:pt x="2360" y="121"/>
                </a:cubicBezTo>
                <a:cubicBezTo>
                  <a:pt x="2340" y="203"/>
                  <a:pt x="2342" y="242"/>
                  <a:pt x="2338" y="277"/>
                </a:cubicBezTo>
                <a:cubicBezTo>
                  <a:pt x="2334" y="339"/>
                  <a:pt x="2347" y="354"/>
                  <a:pt x="2335" y="354"/>
                </a:cubicBezTo>
                <a:cubicBezTo>
                  <a:pt x="2320" y="214"/>
                  <a:pt x="2323" y="210"/>
                  <a:pt x="2323" y="203"/>
                </a:cubicBezTo>
                <a:cubicBezTo>
                  <a:pt x="2331" y="116"/>
                  <a:pt x="2328" y="100"/>
                  <a:pt x="2336" y="91"/>
                </a:cubicBezTo>
                <a:cubicBezTo>
                  <a:pt x="2346" y="20"/>
                  <a:pt x="2349" y="11"/>
                  <a:pt x="2350" y="1"/>
                </a:cubicBezTo>
                <a:cubicBezTo>
                  <a:pt x="2335" y="6"/>
                  <a:pt x="2340" y="13"/>
                  <a:pt x="2335" y="14"/>
                </a:cubicBezTo>
                <a:cubicBezTo>
                  <a:pt x="2326" y="57"/>
                  <a:pt x="2322" y="69"/>
                  <a:pt x="2323" y="84"/>
                </a:cubicBezTo>
                <a:cubicBezTo>
                  <a:pt x="2320" y="22"/>
                  <a:pt x="2318" y="11"/>
                  <a:pt x="2321" y="5"/>
                </a:cubicBezTo>
                <a:cubicBezTo>
                  <a:pt x="2310" y="6"/>
                  <a:pt x="2310" y="12"/>
                  <a:pt x="2309" y="16"/>
                </a:cubicBezTo>
                <a:cubicBezTo>
                  <a:pt x="2303" y="36"/>
                  <a:pt x="2299" y="24"/>
                  <a:pt x="2303" y="17"/>
                </a:cubicBezTo>
                <a:cubicBezTo>
                  <a:pt x="2291" y="5"/>
                  <a:pt x="2289" y="10"/>
                  <a:pt x="2291" y="17"/>
                </a:cubicBezTo>
                <a:cubicBezTo>
                  <a:pt x="2288" y="49"/>
                  <a:pt x="2286" y="58"/>
                  <a:pt x="2290" y="70"/>
                </a:cubicBezTo>
                <a:cubicBezTo>
                  <a:pt x="2284" y="84"/>
                  <a:pt x="2281" y="71"/>
                  <a:pt x="2279" y="58"/>
                </a:cubicBezTo>
                <a:cubicBezTo>
                  <a:pt x="2281" y="11"/>
                  <a:pt x="2280" y="6"/>
                  <a:pt x="2280" y="1"/>
                </a:cubicBezTo>
                <a:cubicBezTo>
                  <a:pt x="2270" y="73"/>
                  <a:pt x="2270" y="78"/>
                  <a:pt x="2269" y="81"/>
                </a:cubicBezTo>
                <a:cubicBezTo>
                  <a:pt x="2273" y="111"/>
                  <a:pt x="2280" y="120"/>
                  <a:pt x="2274" y="121"/>
                </a:cubicBezTo>
                <a:cubicBezTo>
                  <a:pt x="2243" y="31"/>
                  <a:pt x="2245" y="24"/>
                  <a:pt x="2237" y="10"/>
                </a:cubicBezTo>
                <a:cubicBezTo>
                  <a:pt x="2225" y="2"/>
                  <a:pt x="2228" y="0"/>
                  <a:pt x="2224" y="7"/>
                </a:cubicBezTo>
                <a:cubicBezTo>
                  <a:pt x="2245" y="72"/>
                  <a:pt x="2257" y="98"/>
                  <a:pt x="2266" y="128"/>
                </a:cubicBezTo>
                <a:cubicBezTo>
                  <a:pt x="2290" y="228"/>
                  <a:pt x="2290" y="233"/>
                  <a:pt x="2288" y="236"/>
                </a:cubicBezTo>
                <a:cubicBezTo>
                  <a:pt x="2304" y="286"/>
                  <a:pt x="2308" y="306"/>
                  <a:pt x="2312" y="326"/>
                </a:cubicBezTo>
                <a:cubicBezTo>
                  <a:pt x="2306" y="350"/>
                  <a:pt x="2298" y="341"/>
                  <a:pt x="2302" y="334"/>
                </a:cubicBezTo>
                <a:cubicBezTo>
                  <a:pt x="2269" y="216"/>
                  <a:pt x="2259" y="206"/>
                  <a:pt x="2257" y="183"/>
                </a:cubicBezTo>
                <a:cubicBezTo>
                  <a:pt x="2234" y="140"/>
                  <a:pt x="2232" y="132"/>
                  <a:pt x="2228" y="127"/>
                </a:cubicBezTo>
                <a:cubicBezTo>
                  <a:pt x="2197" y="62"/>
                  <a:pt x="2192" y="58"/>
                  <a:pt x="2189" y="52"/>
                </a:cubicBezTo>
                <a:cubicBezTo>
                  <a:pt x="2150" y="1"/>
                  <a:pt x="2150" y="1"/>
                  <a:pt x="2150" y="1"/>
                </a:cubicBezTo>
                <a:cubicBezTo>
                  <a:pt x="2167" y="28"/>
                  <a:pt x="2167" y="32"/>
                  <a:pt x="2170" y="32"/>
                </a:cubicBezTo>
                <a:cubicBezTo>
                  <a:pt x="2181" y="73"/>
                  <a:pt x="2194" y="76"/>
                  <a:pt x="2197" y="92"/>
                </a:cubicBezTo>
                <a:cubicBezTo>
                  <a:pt x="2230" y="145"/>
                  <a:pt x="2229" y="158"/>
                  <a:pt x="2235" y="161"/>
                </a:cubicBezTo>
                <a:cubicBezTo>
                  <a:pt x="2280" y="284"/>
                  <a:pt x="2281" y="292"/>
                  <a:pt x="2283" y="299"/>
                </a:cubicBezTo>
                <a:cubicBezTo>
                  <a:pt x="2280" y="295"/>
                  <a:pt x="2270" y="302"/>
                  <a:pt x="2270" y="293"/>
                </a:cubicBezTo>
                <a:cubicBezTo>
                  <a:pt x="2257" y="245"/>
                  <a:pt x="2256" y="240"/>
                  <a:pt x="2255" y="234"/>
                </a:cubicBezTo>
                <a:cubicBezTo>
                  <a:pt x="2226" y="167"/>
                  <a:pt x="2227" y="161"/>
                  <a:pt x="2223" y="161"/>
                </a:cubicBezTo>
                <a:cubicBezTo>
                  <a:pt x="2192" y="94"/>
                  <a:pt x="2184" y="84"/>
                  <a:pt x="2178" y="69"/>
                </a:cubicBezTo>
                <a:cubicBezTo>
                  <a:pt x="2156" y="44"/>
                  <a:pt x="2157" y="35"/>
                  <a:pt x="2153" y="36"/>
                </a:cubicBezTo>
                <a:cubicBezTo>
                  <a:pt x="2114" y="1"/>
                  <a:pt x="2114" y="1"/>
                  <a:pt x="2114" y="1"/>
                </a:cubicBezTo>
                <a:cubicBezTo>
                  <a:pt x="2130" y="21"/>
                  <a:pt x="2133" y="23"/>
                  <a:pt x="2134" y="28"/>
                </a:cubicBezTo>
                <a:cubicBezTo>
                  <a:pt x="2176" y="82"/>
                  <a:pt x="2178" y="91"/>
                  <a:pt x="2183" y="95"/>
                </a:cubicBezTo>
                <a:cubicBezTo>
                  <a:pt x="2229" y="181"/>
                  <a:pt x="2238" y="215"/>
                  <a:pt x="2251" y="244"/>
                </a:cubicBezTo>
                <a:cubicBezTo>
                  <a:pt x="2252" y="262"/>
                  <a:pt x="2236" y="257"/>
                  <a:pt x="2232" y="236"/>
                </a:cubicBezTo>
                <a:cubicBezTo>
                  <a:pt x="2208" y="214"/>
                  <a:pt x="2207" y="207"/>
                  <a:pt x="2200" y="210"/>
                </a:cubicBezTo>
                <a:cubicBezTo>
                  <a:pt x="2152" y="144"/>
                  <a:pt x="2149" y="139"/>
                  <a:pt x="2146" y="132"/>
                </a:cubicBezTo>
                <a:cubicBezTo>
                  <a:pt x="2103" y="81"/>
                  <a:pt x="2101" y="77"/>
                  <a:pt x="2101" y="70"/>
                </a:cubicBezTo>
                <a:cubicBezTo>
                  <a:pt x="2077" y="45"/>
                  <a:pt x="2077" y="40"/>
                  <a:pt x="2074" y="40"/>
                </a:cubicBezTo>
                <a:cubicBezTo>
                  <a:pt x="2057" y="10"/>
                  <a:pt x="2052" y="7"/>
                  <a:pt x="2049" y="1"/>
                </a:cubicBezTo>
                <a:cubicBezTo>
                  <a:pt x="2052" y="19"/>
                  <a:pt x="2059" y="37"/>
                  <a:pt x="2070" y="49"/>
                </a:cubicBezTo>
                <a:cubicBezTo>
                  <a:pt x="2103" y="94"/>
                  <a:pt x="2108" y="100"/>
                  <a:pt x="2112" y="109"/>
                </a:cubicBezTo>
                <a:cubicBezTo>
                  <a:pt x="2118" y="120"/>
                  <a:pt x="2112" y="113"/>
                  <a:pt x="2105" y="107"/>
                </a:cubicBezTo>
                <a:cubicBezTo>
                  <a:pt x="2062" y="59"/>
                  <a:pt x="2054" y="54"/>
                  <a:pt x="2046" y="48"/>
                </a:cubicBezTo>
                <a:cubicBezTo>
                  <a:pt x="1986" y="1"/>
                  <a:pt x="1986" y="1"/>
                  <a:pt x="1986" y="1"/>
                </a:cubicBezTo>
                <a:cubicBezTo>
                  <a:pt x="2063" y="74"/>
                  <a:pt x="2064" y="82"/>
                  <a:pt x="2068" y="85"/>
                </a:cubicBezTo>
                <a:cubicBezTo>
                  <a:pt x="2121" y="136"/>
                  <a:pt x="2134" y="157"/>
                  <a:pt x="2153" y="169"/>
                </a:cubicBezTo>
                <a:cubicBezTo>
                  <a:pt x="2231" y="257"/>
                  <a:pt x="2233" y="269"/>
                  <a:pt x="2239" y="273"/>
                </a:cubicBezTo>
                <a:cubicBezTo>
                  <a:pt x="2273" y="325"/>
                  <a:pt x="2274" y="320"/>
                  <a:pt x="2276" y="324"/>
                </a:cubicBezTo>
                <a:cubicBezTo>
                  <a:pt x="2294" y="363"/>
                  <a:pt x="2304" y="358"/>
                  <a:pt x="2303" y="369"/>
                </a:cubicBezTo>
                <a:cubicBezTo>
                  <a:pt x="2287" y="355"/>
                  <a:pt x="2280" y="357"/>
                  <a:pt x="2281" y="347"/>
                </a:cubicBezTo>
                <a:cubicBezTo>
                  <a:pt x="2269" y="332"/>
                  <a:pt x="2266" y="332"/>
                  <a:pt x="2265" y="330"/>
                </a:cubicBezTo>
                <a:cubicBezTo>
                  <a:pt x="2234" y="295"/>
                  <a:pt x="2230" y="287"/>
                  <a:pt x="2226" y="278"/>
                </a:cubicBezTo>
                <a:cubicBezTo>
                  <a:pt x="2149" y="198"/>
                  <a:pt x="2139" y="191"/>
                  <a:pt x="2129" y="182"/>
                </a:cubicBezTo>
                <a:cubicBezTo>
                  <a:pt x="2082" y="145"/>
                  <a:pt x="2068" y="122"/>
                  <a:pt x="2047" y="110"/>
                </a:cubicBezTo>
                <a:cubicBezTo>
                  <a:pt x="2011" y="75"/>
                  <a:pt x="2000" y="69"/>
                  <a:pt x="1992" y="59"/>
                </a:cubicBezTo>
                <a:cubicBezTo>
                  <a:pt x="1974" y="46"/>
                  <a:pt x="1971" y="40"/>
                  <a:pt x="1967" y="35"/>
                </a:cubicBezTo>
                <a:cubicBezTo>
                  <a:pt x="1938" y="6"/>
                  <a:pt x="1936" y="3"/>
                  <a:pt x="1934" y="1"/>
                </a:cubicBezTo>
                <a:cubicBezTo>
                  <a:pt x="1928" y="10"/>
                  <a:pt x="1937" y="17"/>
                  <a:pt x="1944" y="27"/>
                </a:cubicBezTo>
                <a:cubicBezTo>
                  <a:pt x="2033" y="111"/>
                  <a:pt x="2041" y="120"/>
                  <a:pt x="2050" y="127"/>
                </a:cubicBezTo>
                <a:cubicBezTo>
                  <a:pt x="2070" y="143"/>
                  <a:pt x="2072" y="150"/>
                  <a:pt x="2079" y="151"/>
                </a:cubicBezTo>
                <a:cubicBezTo>
                  <a:pt x="2122" y="194"/>
                  <a:pt x="2128" y="196"/>
                  <a:pt x="2133" y="199"/>
                </a:cubicBezTo>
                <a:cubicBezTo>
                  <a:pt x="2195" y="257"/>
                  <a:pt x="2197" y="274"/>
                  <a:pt x="2210" y="276"/>
                </a:cubicBezTo>
                <a:cubicBezTo>
                  <a:pt x="2224" y="301"/>
                  <a:pt x="2231" y="297"/>
                  <a:pt x="2231" y="304"/>
                </a:cubicBezTo>
                <a:cubicBezTo>
                  <a:pt x="2270" y="352"/>
                  <a:pt x="2274" y="357"/>
                  <a:pt x="2276" y="366"/>
                </a:cubicBezTo>
                <a:cubicBezTo>
                  <a:pt x="2303" y="409"/>
                  <a:pt x="2317" y="413"/>
                  <a:pt x="2315" y="429"/>
                </a:cubicBezTo>
                <a:cubicBezTo>
                  <a:pt x="2330" y="444"/>
                  <a:pt x="2336" y="461"/>
                  <a:pt x="2331" y="464"/>
                </a:cubicBezTo>
                <a:cubicBezTo>
                  <a:pt x="2306" y="425"/>
                  <a:pt x="2305" y="417"/>
                  <a:pt x="2298" y="418"/>
                </a:cubicBezTo>
                <a:cubicBezTo>
                  <a:pt x="2272" y="393"/>
                  <a:pt x="2271" y="389"/>
                  <a:pt x="2271" y="385"/>
                </a:cubicBezTo>
                <a:cubicBezTo>
                  <a:pt x="2232" y="349"/>
                  <a:pt x="2223" y="342"/>
                  <a:pt x="2218" y="330"/>
                </a:cubicBezTo>
                <a:cubicBezTo>
                  <a:pt x="2135" y="264"/>
                  <a:pt x="2134" y="254"/>
                  <a:pt x="2128" y="251"/>
                </a:cubicBezTo>
                <a:cubicBezTo>
                  <a:pt x="2084" y="208"/>
                  <a:pt x="2074" y="213"/>
                  <a:pt x="2072" y="206"/>
                </a:cubicBezTo>
                <a:cubicBezTo>
                  <a:pt x="2039" y="182"/>
                  <a:pt x="2034" y="170"/>
                  <a:pt x="2023" y="168"/>
                </a:cubicBezTo>
                <a:cubicBezTo>
                  <a:pt x="1977" y="118"/>
                  <a:pt x="1967" y="123"/>
                  <a:pt x="1968" y="114"/>
                </a:cubicBezTo>
                <a:cubicBezTo>
                  <a:pt x="1930" y="77"/>
                  <a:pt x="1925" y="77"/>
                  <a:pt x="1921" y="73"/>
                </a:cubicBezTo>
                <a:cubicBezTo>
                  <a:pt x="1915" y="66"/>
                  <a:pt x="1915" y="71"/>
                  <a:pt x="1918" y="71"/>
                </a:cubicBezTo>
                <a:cubicBezTo>
                  <a:pt x="1948" y="98"/>
                  <a:pt x="1940" y="104"/>
                  <a:pt x="1946" y="110"/>
                </a:cubicBezTo>
                <a:cubicBezTo>
                  <a:pt x="2006" y="162"/>
                  <a:pt x="2013" y="170"/>
                  <a:pt x="2022" y="177"/>
                </a:cubicBezTo>
                <a:cubicBezTo>
                  <a:pt x="2051" y="206"/>
                  <a:pt x="2056" y="209"/>
                  <a:pt x="2061" y="211"/>
                </a:cubicBezTo>
                <a:cubicBezTo>
                  <a:pt x="2091" y="237"/>
                  <a:pt x="2099" y="235"/>
                  <a:pt x="2103" y="241"/>
                </a:cubicBezTo>
                <a:cubicBezTo>
                  <a:pt x="2126" y="264"/>
                  <a:pt x="2129" y="266"/>
                  <a:pt x="2129" y="271"/>
                </a:cubicBezTo>
                <a:cubicBezTo>
                  <a:pt x="2165" y="305"/>
                  <a:pt x="2175" y="302"/>
                  <a:pt x="2176" y="312"/>
                </a:cubicBezTo>
                <a:cubicBezTo>
                  <a:pt x="2210" y="348"/>
                  <a:pt x="2219" y="346"/>
                  <a:pt x="2220" y="356"/>
                </a:cubicBezTo>
                <a:cubicBezTo>
                  <a:pt x="2266" y="405"/>
                  <a:pt x="2273" y="401"/>
                  <a:pt x="2272" y="408"/>
                </a:cubicBezTo>
                <a:cubicBezTo>
                  <a:pt x="2299" y="429"/>
                  <a:pt x="2298" y="438"/>
                  <a:pt x="2302" y="438"/>
                </a:cubicBezTo>
                <a:cubicBezTo>
                  <a:pt x="2332" y="495"/>
                  <a:pt x="2338" y="495"/>
                  <a:pt x="2339" y="504"/>
                </a:cubicBezTo>
                <a:cubicBezTo>
                  <a:pt x="2361" y="570"/>
                  <a:pt x="2362" y="577"/>
                  <a:pt x="2367" y="584"/>
                </a:cubicBezTo>
                <a:cubicBezTo>
                  <a:pt x="2375" y="624"/>
                  <a:pt x="2378" y="623"/>
                  <a:pt x="2380" y="638"/>
                </a:cubicBezTo>
                <a:cubicBezTo>
                  <a:pt x="2358" y="602"/>
                  <a:pt x="2346" y="596"/>
                  <a:pt x="2342" y="577"/>
                </a:cubicBezTo>
                <a:cubicBezTo>
                  <a:pt x="2306" y="532"/>
                  <a:pt x="2296" y="522"/>
                  <a:pt x="2287" y="511"/>
                </a:cubicBezTo>
                <a:cubicBezTo>
                  <a:pt x="2218" y="422"/>
                  <a:pt x="2212" y="419"/>
                  <a:pt x="2208" y="412"/>
                </a:cubicBezTo>
                <a:cubicBezTo>
                  <a:pt x="2191" y="388"/>
                  <a:pt x="2184" y="386"/>
                  <a:pt x="2178" y="382"/>
                </a:cubicBezTo>
                <a:cubicBezTo>
                  <a:pt x="2147" y="342"/>
                  <a:pt x="2140" y="343"/>
                  <a:pt x="2139" y="334"/>
                </a:cubicBezTo>
                <a:cubicBezTo>
                  <a:pt x="2102" y="303"/>
                  <a:pt x="2101" y="294"/>
                  <a:pt x="2093" y="296"/>
                </a:cubicBezTo>
                <a:cubicBezTo>
                  <a:pt x="2070" y="270"/>
                  <a:pt x="2065" y="269"/>
                  <a:pt x="2061" y="267"/>
                </a:cubicBezTo>
                <a:cubicBezTo>
                  <a:pt x="2036" y="239"/>
                  <a:pt x="2031" y="237"/>
                  <a:pt x="2027" y="233"/>
                </a:cubicBezTo>
                <a:cubicBezTo>
                  <a:pt x="1972" y="189"/>
                  <a:pt x="1967" y="179"/>
                  <a:pt x="1959" y="172"/>
                </a:cubicBezTo>
                <a:cubicBezTo>
                  <a:pt x="1905" y="125"/>
                  <a:pt x="1899" y="116"/>
                  <a:pt x="1893" y="109"/>
                </a:cubicBezTo>
                <a:cubicBezTo>
                  <a:pt x="1863" y="80"/>
                  <a:pt x="1854" y="74"/>
                  <a:pt x="1851" y="61"/>
                </a:cubicBezTo>
                <a:cubicBezTo>
                  <a:pt x="1838" y="42"/>
                  <a:pt x="1833" y="44"/>
                  <a:pt x="1832" y="41"/>
                </a:cubicBezTo>
                <a:cubicBezTo>
                  <a:pt x="1811" y="5"/>
                  <a:pt x="1813" y="10"/>
                  <a:pt x="1815" y="15"/>
                </a:cubicBezTo>
                <a:cubicBezTo>
                  <a:pt x="1832" y="41"/>
                  <a:pt x="1821" y="47"/>
                  <a:pt x="1830" y="47"/>
                </a:cubicBezTo>
                <a:cubicBezTo>
                  <a:pt x="1846" y="72"/>
                  <a:pt x="1853" y="76"/>
                  <a:pt x="1852" y="84"/>
                </a:cubicBezTo>
                <a:cubicBezTo>
                  <a:pt x="1903" y="147"/>
                  <a:pt x="1907" y="161"/>
                  <a:pt x="1916" y="166"/>
                </a:cubicBezTo>
                <a:cubicBezTo>
                  <a:pt x="1940" y="195"/>
                  <a:pt x="1944" y="193"/>
                  <a:pt x="1946" y="196"/>
                </a:cubicBezTo>
                <a:cubicBezTo>
                  <a:pt x="1969" y="215"/>
                  <a:pt x="1968" y="226"/>
                  <a:pt x="1975" y="225"/>
                </a:cubicBezTo>
                <a:cubicBezTo>
                  <a:pt x="1994" y="246"/>
                  <a:pt x="2002" y="254"/>
                  <a:pt x="2009" y="263"/>
                </a:cubicBezTo>
                <a:cubicBezTo>
                  <a:pt x="2043" y="292"/>
                  <a:pt x="2047" y="305"/>
                  <a:pt x="2055" y="313"/>
                </a:cubicBezTo>
                <a:cubicBezTo>
                  <a:pt x="2084" y="347"/>
                  <a:pt x="2088" y="348"/>
                  <a:pt x="2089" y="350"/>
                </a:cubicBezTo>
                <a:cubicBezTo>
                  <a:pt x="2114" y="381"/>
                  <a:pt x="2114" y="392"/>
                  <a:pt x="2121" y="391"/>
                </a:cubicBezTo>
                <a:cubicBezTo>
                  <a:pt x="2152" y="424"/>
                  <a:pt x="2156" y="437"/>
                  <a:pt x="2167" y="441"/>
                </a:cubicBezTo>
                <a:cubicBezTo>
                  <a:pt x="2176" y="455"/>
                  <a:pt x="2177" y="457"/>
                  <a:pt x="2179" y="459"/>
                </a:cubicBezTo>
                <a:cubicBezTo>
                  <a:pt x="2147" y="435"/>
                  <a:pt x="2143" y="434"/>
                  <a:pt x="2143" y="428"/>
                </a:cubicBezTo>
                <a:cubicBezTo>
                  <a:pt x="2099" y="389"/>
                  <a:pt x="2078" y="370"/>
                  <a:pt x="2057" y="351"/>
                </a:cubicBezTo>
                <a:cubicBezTo>
                  <a:pt x="1952" y="270"/>
                  <a:pt x="1951" y="259"/>
                  <a:pt x="1943" y="258"/>
                </a:cubicBezTo>
                <a:cubicBezTo>
                  <a:pt x="1909" y="218"/>
                  <a:pt x="1887" y="202"/>
                  <a:pt x="1866" y="182"/>
                </a:cubicBezTo>
                <a:cubicBezTo>
                  <a:pt x="1819" y="136"/>
                  <a:pt x="1816" y="134"/>
                  <a:pt x="1812" y="134"/>
                </a:cubicBezTo>
                <a:cubicBezTo>
                  <a:pt x="1742" y="59"/>
                  <a:pt x="1743" y="51"/>
                  <a:pt x="1739" y="51"/>
                </a:cubicBezTo>
                <a:cubicBezTo>
                  <a:pt x="1717" y="16"/>
                  <a:pt x="1708" y="17"/>
                  <a:pt x="1707" y="7"/>
                </a:cubicBezTo>
                <a:cubicBezTo>
                  <a:pt x="1699" y="3"/>
                  <a:pt x="1701" y="6"/>
                  <a:pt x="1702" y="11"/>
                </a:cubicBezTo>
                <a:cubicBezTo>
                  <a:pt x="1725" y="37"/>
                  <a:pt x="1731" y="53"/>
                  <a:pt x="1741" y="62"/>
                </a:cubicBezTo>
                <a:cubicBezTo>
                  <a:pt x="1809" y="137"/>
                  <a:pt x="1816" y="151"/>
                  <a:pt x="1829" y="157"/>
                </a:cubicBezTo>
                <a:cubicBezTo>
                  <a:pt x="1867" y="197"/>
                  <a:pt x="1879" y="204"/>
                  <a:pt x="1888" y="216"/>
                </a:cubicBezTo>
                <a:cubicBezTo>
                  <a:pt x="1902" y="223"/>
                  <a:pt x="1902" y="229"/>
                  <a:pt x="1905" y="227"/>
                </a:cubicBezTo>
                <a:cubicBezTo>
                  <a:pt x="1988" y="304"/>
                  <a:pt x="1991" y="312"/>
                  <a:pt x="1996" y="316"/>
                </a:cubicBezTo>
                <a:cubicBezTo>
                  <a:pt x="2022" y="338"/>
                  <a:pt x="2026" y="339"/>
                  <a:pt x="2028" y="342"/>
                </a:cubicBezTo>
                <a:cubicBezTo>
                  <a:pt x="2087" y="393"/>
                  <a:pt x="2097" y="405"/>
                  <a:pt x="2108" y="414"/>
                </a:cubicBezTo>
                <a:cubicBezTo>
                  <a:pt x="2148" y="454"/>
                  <a:pt x="2160" y="461"/>
                  <a:pt x="2172" y="469"/>
                </a:cubicBezTo>
                <a:cubicBezTo>
                  <a:pt x="2212" y="514"/>
                  <a:pt x="2217" y="517"/>
                  <a:pt x="2221" y="522"/>
                </a:cubicBezTo>
                <a:cubicBezTo>
                  <a:pt x="2248" y="556"/>
                  <a:pt x="2250" y="559"/>
                  <a:pt x="2251" y="566"/>
                </a:cubicBezTo>
                <a:cubicBezTo>
                  <a:pt x="2280" y="592"/>
                  <a:pt x="2280" y="595"/>
                  <a:pt x="2283" y="595"/>
                </a:cubicBezTo>
                <a:cubicBezTo>
                  <a:pt x="2262" y="580"/>
                  <a:pt x="2254" y="579"/>
                  <a:pt x="2249" y="572"/>
                </a:cubicBezTo>
                <a:cubicBezTo>
                  <a:pt x="2227" y="558"/>
                  <a:pt x="2226" y="554"/>
                  <a:pt x="2222" y="554"/>
                </a:cubicBezTo>
                <a:cubicBezTo>
                  <a:pt x="2212" y="535"/>
                  <a:pt x="2208" y="535"/>
                  <a:pt x="2208" y="530"/>
                </a:cubicBezTo>
                <a:cubicBezTo>
                  <a:pt x="2182" y="511"/>
                  <a:pt x="2175" y="506"/>
                  <a:pt x="2167" y="503"/>
                </a:cubicBezTo>
                <a:cubicBezTo>
                  <a:pt x="2143" y="480"/>
                  <a:pt x="2137" y="474"/>
                  <a:pt x="2133" y="466"/>
                </a:cubicBezTo>
                <a:cubicBezTo>
                  <a:pt x="2056" y="411"/>
                  <a:pt x="2054" y="404"/>
                  <a:pt x="2047" y="403"/>
                </a:cubicBezTo>
                <a:cubicBezTo>
                  <a:pt x="2003" y="358"/>
                  <a:pt x="1984" y="344"/>
                  <a:pt x="1966" y="328"/>
                </a:cubicBezTo>
                <a:cubicBezTo>
                  <a:pt x="1935" y="300"/>
                  <a:pt x="1931" y="295"/>
                  <a:pt x="1929" y="288"/>
                </a:cubicBezTo>
                <a:cubicBezTo>
                  <a:pt x="1884" y="247"/>
                  <a:pt x="1881" y="241"/>
                  <a:pt x="1877" y="236"/>
                </a:cubicBezTo>
                <a:cubicBezTo>
                  <a:pt x="1833" y="184"/>
                  <a:pt x="1822" y="178"/>
                  <a:pt x="1815" y="166"/>
                </a:cubicBezTo>
                <a:cubicBezTo>
                  <a:pt x="1782" y="131"/>
                  <a:pt x="1773" y="123"/>
                  <a:pt x="1766" y="110"/>
                </a:cubicBezTo>
                <a:cubicBezTo>
                  <a:pt x="1735" y="80"/>
                  <a:pt x="1733" y="71"/>
                  <a:pt x="1728" y="68"/>
                </a:cubicBezTo>
                <a:cubicBezTo>
                  <a:pt x="1728" y="78"/>
                  <a:pt x="1732" y="84"/>
                  <a:pt x="1738" y="87"/>
                </a:cubicBezTo>
                <a:cubicBezTo>
                  <a:pt x="1763" y="126"/>
                  <a:pt x="1770" y="127"/>
                  <a:pt x="1773" y="133"/>
                </a:cubicBezTo>
                <a:cubicBezTo>
                  <a:pt x="1804" y="166"/>
                  <a:pt x="1809" y="171"/>
                  <a:pt x="1812" y="178"/>
                </a:cubicBezTo>
                <a:cubicBezTo>
                  <a:pt x="1830" y="196"/>
                  <a:pt x="1832" y="203"/>
                  <a:pt x="1838" y="205"/>
                </a:cubicBezTo>
                <a:cubicBezTo>
                  <a:pt x="1854" y="225"/>
                  <a:pt x="1858" y="234"/>
                  <a:pt x="1865" y="235"/>
                </a:cubicBezTo>
                <a:cubicBezTo>
                  <a:pt x="1901" y="271"/>
                  <a:pt x="1908" y="285"/>
                  <a:pt x="1918" y="293"/>
                </a:cubicBezTo>
                <a:cubicBezTo>
                  <a:pt x="1983" y="354"/>
                  <a:pt x="1992" y="363"/>
                  <a:pt x="2002" y="371"/>
                </a:cubicBezTo>
                <a:cubicBezTo>
                  <a:pt x="2047" y="418"/>
                  <a:pt x="2053" y="419"/>
                  <a:pt x="2059" y="421"/>
                </a:cubicBezTo>
                <a:cubicBezTo>
                  <a:pt x="2101" y="451"/>
                  <a:pt x="2106" y="466"/>
                  <a:pt x="2119" y="468"/>
                </a:cubicBezTo>
                <a:cubicBezTo>
                  <a:pt x="2111" y="477"/>
                  <a:pt x="2103" y="470"/>
                  <a:pt x="2094" y="464"/>
                </a:cubicBezTo>
                <a:cubicBezTo>
                  <a:pt x="2052" y="437"/>
                  <a:pt x="2051" y="428"/>
                  <a:pt x="2043" y="430"/>
                </a:cubicBezTo>
                <a:cubicBezTo>
                  <a:pt x="2013" y="412"/>
                  <a:pt x="2011" y="405"/>
                  <a:pt x="2008" y="402"/>
                </a:cubicBezTo>
                <a:cubicBezTo>
                  <a:pt x="1968" y="367"/>
                  <a:pt x="1963" y="367"/>
                  <a:pt x="1961" y="361"/>
                </a:cubicBezTo>
                <a:cubicBezTo>
                  <a:pt x="1932" y="345"/>
                  <a:pt x="1935" y="332"/>
                  <a:pt x="1929" y="332"/>
                </a:cubicBezTo>
                <a:cubicBezTo>
                  <a:pt x="1885" y="290"/>
                  <a:pt x="1882" y="285"/>
                  <a:pt x="1878" y="283"/>
                </a:cubicBezTo>
                <a:cubicBezTo>
                  <a:pt x="1820" y="228"/>
                  <a:pt x="1816" y="219"/>
                  <a:pt x="1808" y="215"/>
                </a:cubicBezTo>
                <a:cubicBezTo>
                  <a:pt x="1796" y="213"/>
                  <a:pt x="1808" y="226"/>
                  <a:pt x="1821" y="238"/>
                </a:cubicBezTo>
                <a:cubicBezTo>
                  <a:pt x="1861" y="286"/>
                  <a:pt x="1868" y="282"/>
                  <a:pt x="1870" y="288"/>
                </a:cubicBezTo>
                <a:cubicBezTo>
                  <a:pt x="1887" y="303"/>
                  <a:pt x="1892" y="311"/>
                  <a:pt x="1899" y="317"/>
                </a:cubicBezTo>
                <a:cubicBezTo>
                  <a:pt x="1927" y="342"/>
                  <a:pt x="1931" y="353"/>
                  <a:pt x="1940" y="357"/>
                </a:cubicBezTo>
                <a:cubicBezTo>
                  <a:pt x="1970" y="400"/>
                  <a:pt x="1979" y="406"/>
                  <a:pt x="1987" y="415"/>
                </a:cubicBezTo>
                <a:cubicBezTo>
                  <a:pt x="2048" y="469"/>
                  <a:pt x="2056" y="480"/>
                  <a:pt x="2069" y="484"/>
                </a:cubicBezTo>
                <a:cubicBezTo>
                  <a:pt x="2095" y="507"/>
                  <a:pt x="2099" y="507"/>
                  <a:pt x="2101" y="510"/>
                </a:cubicBezTo>
                <a:cubicBezTo>
                  <a:pt x="2136" y="543"/>
                  <a:pt x="2146" y="541"/>
                  <a:pt x="2150" y="548"/>
                </a:cubicBezTo>
                <a:cubicBezTo>
                  <a:pt x="2174" y="563"/>
                  <a:pt x="2174" y="578"/>
                  <a:pt x="2185" y="576"/>
                </a:cubicBezTo>
                <a:cubicBezTo>
                  <a:pt x="2252" y="631"/>
                  <a:pt x="2255" y="642"/>
                  <a:pt x="2266" y="640"/>
                </a:cubicBezTo>
                <a:cubicBezTo>
                  <a:pt x="2289" y="666"/>
                  <a:pt x="2297" y="668"/>
                  <a:pt x="2300" y="677"/>
                </a:cubicBezTo>
                <a:cubicBezTo>
                  <a:pt x="2344" y="723"/>
                  <a:pt x="2350" y="730"/>
                  <a:pt x="2356" y="737"/>
                </a:cubicBezTo>
                <a:cubicBezTo>
                  <a:pt x="2417" y="805"/>
                  <a:pt x="2415" y="815"/>
                  <a:pt x="2422" y="813"/>
                </a:cubicBezTo>
                <a:cubicBezTo>
                  <a:pt x="2445" y="849"/>
                  <a:pt x="2426" y="842"/>
                  <a:pt x="2432" y="852"/>
                </a:cubicBezTo>
                <a:cubicBezTo>
                  <a:pt x="2411" y="828"/>
                  <a:pt x="2405" y="822"/>
                  <a:pt x="2401" y="814"/>
                </a:cubicBezTo>
                <a:cubicBezTo>
                  <a:pt x="2288" y="715"/>
                  <a:pt x="2285" y="705"/>
                  <a:pt x="2278" y="702"/>
                </a:cubicBezTo>
                <a:cubicBezTo>
                  <a:pt x="2249" y="676"/>
                  <a:pt x="2242" y="679"/>
                  <a:pt x="2242" y="671"/>
                </a:cubicBezTo>
                <a:cubicBezTo>
                  <a:pt x="2217" y="659"/>
                  <a:pt x="2214" y="657"/>
                  <a:pt x="2212" y="654"/>
                </a:cubicBezTo>
                <a:cubicBezTo>
                  <a:pt x="2180" y="629"/>
                  <a:pt x="2175" y="631"/>
                  <a:pt x="2172" y="629"/>
                </a:cubicBezTo>
                <a:cubicBezTo>
                  <a:pt x="2138" y="596"/>
                  <a:pt x="2125" y="599"/>
                  <a:pt x="2122" y="586"/>
                </a:cubicBezTo>
                <a:cubicBezTo>
                  <a:pt x="2087" y="565"/>
                  <a:pt x="2081" y="555"/>
                  <a:pt x="2071" y="552"/>
                </a:cubicBezTo>
                <a:cubicBezTo>
                  <a:pt x="2033" y="518"/>
                  <a:pt x="2030" y="514"/>
                  <a:pt x="2027" y="511"/>
                </a:cubicBezTo>
                <a:cubicBezTo>
                  <a:pt x="1950" y="442"/>
                  <a:pt x="1945" y="433"/>
                  <a:pt x="1936" y="428"/>
                </a:cubicBezTo>
                <a:cubicBezTo>
                  <a:pt x="1888" y="371"/>
                  <a:pt x="1882" y="362"/>
                  <a:pt x="1874" y="355"/>
                </a:cubicBezTo>
                <a:cubicBezTo>
                  <a:pt x="1823" y="288"/>
                  <a:pt x="1821" y="282"/>
                  <a:pt x="1820" y="274"/>
                </a:cubicBezTo>
                <a:cubicBezTo>
                  <a:pt x="1815" y="280"/>
                  <a:pt x="1816" y="292"/>
                  <a:pt x="1824" y="294"/>
                </a:cubicBezTo>
                <a:cubicBezTo>
                  <a:pt x="1871" y="364"/>
                  <a:pt x="1891" y="388"/>
                  <a:pt x="1912" y="412"/>
                </a:cubicBezTo>
                <a:cubicBezTo>
                  <a:pt x="1948" y="454"/>
                  <a:pt x="1955" y="456"/>
                  <a:pt x="1958" y="465"/>
                </a:cubicBezTo>
                <a:cubicBezTo>
                  <a:pt x="2055" y="554"/>
                  <a:pt x="2068" y="559"/>
                  <a:pt x="2075" y="572"/>
                </a:cubicBezTo>
                <a:cubicBezTo>
                  <a:pt x="2139" y="620"/>
                  <a:pt x="2147" y="622"/>
                  <a:pt x="2151" y="630"/>
                </a:cubicBezTo>
                <a:cubicBezTo>
                  <a:pt x="2220" y="678"/>
                  <a:pt x="2227" y="679"/>
                  <a:pt x="2233" y="682"/>
                </a:cubicBezTo>
                <a:cubicBezTo>
                  <a:pt x="2259" y="704"/>
                  <a:pt x="2272" y="710"/>
                  <a:pt x="2279" y="723"/>
                </a:cubicBezTo>
                <a:cubicBezTo>
                  <a:pt x="2323" y="759"/>
                  <a:pt x="2329" y="758"/>
                  <a:pt x="2332" y="763"/>
                </a:cubicBezTo>
                <a:cubicBezTo>
                  <a:pt x="2355" y="785"/>
                  <a:pt x="2355" y="790"/>
                  <a:pt x="2358" y="790"/>
                </a:cubicBezTo>
                <a:cubicBezTo>
                  <a:pt x="2400" y="838"/>
                  <a:pt x="2395" y="831"/>
                  <a:pt x="2389" y="825"/>
                </a:cubicBezTo>
                <a:cubicBezTo>
                  <a:pt x="2359" y="800"/>
                  <a:pt x="2349" y="795"/>
                  <a:pt x="2342" y="784"/>
                </a:cubicBezTo>
                <a:cubicBezTo>
                  <a:pt x="2319" y="775"/>
                  <a:pt x="2317" y="766"/>
                  <a:pt x="2309" y="767"/>
                </a:cubicBezTo>
                <a:cubicBezTo>
                  <a:pt x="2256" y="739"/>
                  <a:pt x="2258" y="725"/>
                  <a:pt x="2248" y="729"/>
                </a:cubicBezTo>
                <a:cubicBezTo>
                  <a:pt x="2179" y="693"/>
                  <a:pt x="2174" y="690"/>
                  <a:pt x="2168" y="686"/>
                </a:cubicBezTo>
                <a:cubicBezTo>
                  <a:pt x="2111" y="663"/>
                  <a:pt x="2111" y="653"/>
                  <a:pt x="2103" y="655"/>
                </a:cubicBezTo>
                <a:cubicBezTo>
                  <a:pt x="2067" y="632"/>
                  <a:pt x="2060" y="631"/>
                  <a:pt x="2054" y="629"/>
                </a:cubicBezTo>
                <a:cubicBezTo>
                  <a:pt x="1990" y="575"/>
                  <a:pt x="1981" y="567"/>
                  <a:pt x="1972" y="560"/>
                </a:cubicBezTo>
                <a:cubicBezTo>
                  <a:pt x="1936" y="524"/>
                  <a:pt x="1928" y="514"/>
                  <a:pt x="1919" y="505"/>
                </a:cubicBezTo>
                <a:cubicBezTo>
                  <a:pt x="1936" y="530"/>
                  <a:pt x="1941" y="538"/>
                  <a:pt x="1945" y="548"/>
                </a:cubicBezTo>
                <a:cubicBezTo>
                  <a:pt x="1994" y="593"/>
                  <a:pt x="2002" y="596"/>
                  <a:pt x="2007" y="606"/>
                </a:cubicBezTo>
                <a:cubicBezTo>
                  <a:pt x="2110" y="672"/>
                  <a:pt x="2119" y="674"/>
                  <a:pt x="2128" y="676"/>
                </a:cubicBezTo>
                <a:cubicBezTo>
                  <a:pt x="2158" y="691"/>
                  <a:pt x="2157" y="699"/>
                  <a:pt x="2164" y="696"/>
                </a:cubicBezTo>
                <a:cubicBezTo>
                  <a:pt x="2210" y="722"/>
                  <a:pt x="2219" y="727"/>
                  <a:pt x="2228" y="730"/>
                </a:cubicBezTo>
                <a:cubicBezTo>
                  <a:pt x="2271" y="761"/>
                  <a:pt x="2279" y="761"/>
                  <a:pt x="2282" y="767"/>
                </a:cubicBezTo>
                <a:cubicBezTo>
                  <a:pt x="2359" y="817"/>
                  <a:pt x="2363" y="823"/>
                  <a:pt x="2370" y="823"/>
                </a:cubicBezTo>
                <a:cubicBezTo>
                  <a:pt x="2410" y="866"/>
                  <a:pt x="2420" y="864"/>
                  <a:pt x="2419" y="875"/>
                </a:cubicBezTo>
                <a:cubicBezTo>
                  <a:pt x="2461" y="917"/>
                  <a:pt x="2461" y="927"/>
                  <a:pt x="2466" y="931"/>
                </a:cubicBezTo>
                <a:cubicBezTo>
                  <a:pt x="2475" y="946"/>
                  <a:pt x="2460" y="941"/>
                  <a:pt x="2453" y="925"/>
                </a:cubicBezTo>
                <a:cubicBezTo>
                  <a:pt x="2402" y="880"/>
                  <a:pt x="2395" y="874"/>
                  <a:pt x="2386" y="870"/>
                </a:cubicBezTo>
                <a:cubicBezTo>
                  <a:pt x="2349" y="840"/>
                  <a:pt x="2349" y="836"/>
                  <a:pt x="2347" y="837"/>
                </a:cubicBezTo>
                <a:cubicBezTo>
                  <a:pt x="2324" y="820"/>
                  <a:pt x="2323" y="811"/>
                  <a:pt x="2315" y="813"/>
                </a:cubicBezTo>
                <a:cubicBezTo>
                  <a:pt x="2250" y="769"/>
                  <a:pt x="2245" y="768"/>
                  <a:pt x="2241" y="766"/>
                </a:cubicBezTo>
                <a:cubicBezTo>
                  <a:pt x="2205" y="747"/>
                  <a:pt x="2197" y="742"/>
                  <a:pt x="2188" y="738"/>
                </a:cubicBezTo>
                <a:cubicBezTo>
                  <a:pt x="2170" y="730"/>
                  <a:pt x="2166" y="725"/>
                  <a:pt x="2159" y="726"/>
                </a:cubicBezTo>
                <a:cubicBezTo>
                  <a:pt x="2089" y="689"/>
                  <a:pt x="2087" y="684"/>
                  <a:pt x="2080" y="686"/>
                </a:cubicBezTo>
                <a:cubicBezTo>
                  <a:pt x="2035" y="659"/>
                  <a:pt x="2033" y="651"/>
                  <a:pt x="2028" y="649"/>
                </a:cubicBezTo>
                <a:cubicBezTo>
                  <a:pt x="1943" y="554"/>
                  <a:pt x="1930" y="550"/>
                  <a:pt x="1925" y="534"/>
                </a:cubicBezTo>
                <a:cubicBezTo>
                  <a:pt x="1914" y="536"/>
                  <a:pt x="1921" y="540"/>
                  <a:pt x="1925" y="549"/>
                </a:cubicBezTo>
                <a:cubicBezTo>
                  <a:pt x="1948" y="574"/>
                  <a:pt x="1952" y="582"/>
                  <a:pt x="1957" y="590"/>
                </a:cubicBezTo>
                <a:cubicBezTo>
                  <a:pt x="2033" y="664"/>
                  <a:pt x="2038" y="671"/>
                  <a:pt x="2045" y="675"/>
                </a:cubicBezTo>
                <a:cubicBezTo>
                  <a:pt x="2081" y="696"/>
                  <a:pt x="2097" y="704"/>
                  <a:pt x="2109" y="716"/>
                </a:cubicBezTo>
                <a:cubicBezTo>
                  <a:pt x="2172" y="745"/>
                  <a:pt x="2188" y="752"/>
                  <a:pt x="2204" y="759"/>
                </a:cubicBezTo>
                <a:cubicBezTo>
                  <a:pt x="2234" y="774"/>
                  <a:pt x="2241" y="779"/>
                  <a:pt x="2248" y="786"/>
                </a:cubicBezTo>
                <a:cubicBezTo>
                  <a:pt x="2276" y="803"/>
                  <a:pt x="2286" y="805"/>
                  <a:pt x="2291" y="812"/>
                </a:cubicBezTo>
                <a:cubicBezTo>
                  <a:pt x="2321" y="828"/>
                  <a:pt x="2326" y="837"/>
                  <a:pt x="2333" y="842"/>
                </a:cubicBezTo>
                <a:cubicBezTo>
                  <a:pt x="2364" y="866"/>
                  <a:pt x="2367" y="865"/>
                  <a:pt x="2368" y="868"/>
                </a:cubicBezTo>
                <a:cubicBezTo>
                  <a:pt x="2355" y="870"/>
                  <a:pt x="2355" y="864"/>
                  <a:pt x="2352" y="862"/>
                </a:cubicBezTo>
                <a:cubicBezTo>
                  <a:pt x="2278" y="837"/>
                  <a:pt x="2273" y="831"/>
                  <a:pt x="2263" y="833"/>
                </a:cubicBezTo>
                <a:cubicBezTo>
                  <a:pt x="2191" y="804"/>
                  <a:pt x="2183" y="801"/>
                  <a:pt x="2174" y="800"/>
                </a:cubicBezTo>
                <a:cubicBezTo>
                  <a:pt x="2102" y="757"/>
                  <a:pt x="2093" y="755"/>
                  <a:pt x="2089" y="746"/>
                </a:cubicBezTo>
                <a:cubicBezTo>
                  <a:pt x="2013" y="696"/>
                  <a:pt x="2008" y="681"/>
                  <a:pt x="1995" y="677"/>
                </a:cubicBezTo>
                <a:cubicBezTo>
                  <a:pt x="2038" y="721"/>
                  <a:pt x="2049" y="733"/>
                  <a:pt x="2062" y="743"/>
                </a:cubicBezTo>
                <a:cubicBezTo>
                  <a:pt x="2107" y="774"/>
                  <a:pt x="2113" y="778"/>
                  <a:pt x="2120" y="782"/>
                </a:cubicBezTo>
                <a:cubicBezTo>
                  <a:pt x="2149" y="790"/>
                  <a:pt x="2144" y="804"/>
                  <a:pt x="2153" y="799"/>
                </a:cubicBezTo>
                <a:cubicBezTo>
                  <a:pt x="2192" y="819"/>
                  <a:pt x="2201" y="820"/>
                  <a:pt x="2206" y="827"/>
                </a:cubicBezTo>
                <a:cubicBezTo>
                  <a:pt x="2263" y="844"/>
                  <a:pt x="2271" y="847"/>
                  <a:pt x="2281" y="847"/>
                </a:cubicBezTo>
                <a:cubicBezTo>
                  <a:pt x="2328" y="875"/>
                  <a:pt x="2342" y="870"/>
                  <a:pt x="2346" y="878"/>
                </a:cubicBezTo>
                <a:cubicBezTo>
                  <a:pt x="2359" y="886"/>
                  <a:pt x="2354" y="885"/>
                  <a:pt x="2350" y="883"/>
                </a:cubicBezTo>
                <a:cubicBezTo>
                  <a:pt x="2292" y="866"/>
                  <a:pt x="2282" y="863"/>
                  <a:pt x="2271" y="861"/>
                </a:cubicBezTo>
                <a:cubicBezTo>
                  <a:pt x="2169" y="829"/>
                  <a:pt x="2160" y="824"/>
                  <a:pt x="2151" y="820"/>
                </a:cubicBezTo>
                <a:cubicBezTo>
                  <a:pt x="2124" y="815"/>
                  <a:pt x="2135" y="811"/>
                  <a:pt x="2139" y="819"/>
                </a:cubicBezTo>
                <a:cubicBezTo>
                  <a:pt x="2186" y="845"/>
                  <a:pt x="2191" y="852"/>
                  <a:pt x="2202" y="851"/>
                </a:cubicBezTo>
                <a:cubicBezTo>
                  <a:pt x="2304" y="921"/>
                  <a:pt x="2316" y="924"/>
                  <a:pt x="2327" y="929"/>
                </a:cubicBezTo>
                <a:cubicBezTo>
                  <a:pt x="2354" y="939"/>
                  <a:pt x="2355" y="943"/>
                  <a:pt x="2359" y="943"/>
                </a:cubicBezTo>
                <a:cubicBezTo>
                  <a:pt x="2402" y="953"/>
                  <a:pt x="2398" y="967"/>
                  <a:pt x="2407" y="963"/>
                </a:cubicBezTo>
                <a:cubicBezTo>
                  <a:pt x="2461" y="1000"/>
                  <a:pt x="2471" y="1006"/>
                  <a:pt x="2480" y="1014"/>
                </a:cubicBezTo>
                <a:cubicBezTo>
                  <a:pt x="2501" y="1045"/>
                  <a:pt x="2508" y="1051"/>
                  <a:pt x="2515" y="1057"/>
                </a:cubicBezTo>
                <a:cubicBezTo>
                  <a:pt x="2542" y="1092"/>
                  <a:pt x="2545" y="1109"/>
                  <a:pt x="2540" y="1108"/>
                </a:cubicBezTo>
                <a:cubicBezTo>
                  <a:pt x="2507" y="1073"/>
                  <a:pt x="2509" y="1065"/>
                  <a:pt x="2505" y="1065"/>
                </a:cubicBezTo>
                <a:cubicBezTo>
                  <a:pt x="2468" y="1030"/>
                  <a:pt x="2458" y="1018"/>
                  <a:pt x="2444" y="1012"/>
                </a:cubicBezTo>
                <a:cubicBezTo>
                  <a:pt x="2372" y="969"/>
                  <a:pt x="2359" y="970"/>
                  <a:pt x="2351" y="963"/>
                </a:cubicBezTo>
                <a:cubicBezTo>
                  <a:pt x="2306" y="945"/>
                  <a:pt x="2296" y="935"/>
                  <a:pt x="2294" y="945"/>
                </a:cubicBezTo>
                <a:cubicBezTo>
                  <a:pt x="2326" y="966"/>
                  <a:pt x="2338" y="966"/>
                  <a:pt x="2344" y="973"/>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15" y="704"/>
                  <a:pt x="2626" y="698"/>
                  <a:pt x="2627" y="686"/>
                </a:cubicBezTo>
                <a:cubicBezTo>
                  <a:pt x="2674" y="586"/>
                  <a:pt x="2682" y="578"/>
                  <a:pt x="2689" y="570"/>
                </a:cubicBezTo>
                <a:cubicBezTo>
                  <a:pt x="2716" y="496"/>
                  <a:pt x="2723" y="487"/>
                  <a:pt x="2727" y="476"/>
                </a:cubicBezTo>
                <a:cubicBezTo>
                  <a:pt x="2744" y="436"/>
                  <a:pt x="2748" y="425"/>
                  <a:pt x="2749" y="413"/>
                </a:cubicBezTo>
                <a:cubicBezTo>
                  <a:pt x="2776" y="345"/>
                  <a:pt x="2775" y="338"/>
                  <a:pt x="2778" y="333"/>
                </a:cubicBezTo>
                <a:cubicBezTo>
                  <a:pt x="2784" y="320"/>
                  <a:pt x="2785" y="323"/>
                  <a:pt x="2785" y="326"/>
                </a:cubicBezTo>
                <a:cubicBezTo>
                  <a:pt x="2774" y="383"/>
                  <a:pt x="2763" y="395"/>
                  <a:pt x="2761" y="413"/>
                </a:cubicBezTo>
                <a:cubicBezTo>
                  <a:pt x="2749" y="447"/>
                  <a:pt x="2744" y="454"/>
                  <a:pt x="2745" y="464"/>
                </a:cubicBezTo>
                <a:cubicBezTo>
                  <a:pt x="2716" y="521"/>
                  <a:pt x="2712" y="536"/>
                  <a:pt x="2709" y="551"/>
                </a:cubicBezTo>
                <a:cubicBezTo>
                  <a:pt x="2669" y="627"/>
                  <a:pt x="2668" y="630"/>
                  <a:pt x="2663" y="631"/>
                </a:cubicBezTo>
                <a:cubicBezTo>
                  <a:pt x="2653" y="653"/>
                  <a:pt x="2651" y="656"/>
                  <a:pt x="2648" y="658"/>
                </a:cubicBezTo>
                <a:cubicBezTo>
                  <a:pt x="2614" y="720"/>
                  <a:pt x="2610" y="726"/>
                  <a:pt x="2606" y="731"/>
                </a:cubicBezTo>
                <a:cubicBezTo>
                  <a:pt x="2571" y="790"/>
                  <a:pt x="2574" y="800"/>
                  <a:pt x="2564" y="802"/>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16" y="518"/>
                  <a:pt x="2424" y="514"/>
                  <a:pt x="2422" y="505"/>
                </a:cubicBezTo>
                <a:cubicBezTo>
                  <a:pt x="2471" y="414"/>
                  <a:pt x="2479" y="391"/>
                  <a:pt x="2493" y="373"/>
                </a:cubicBezTo>
                <a:cubicBezTo>
                  <a:pt x="2545" y="298"/>
                  <a:pt x="2559" y="280"/>
                  <a:pt x="2577" y="264"/>
                </a:cubicBezTo>
                <a:cubicBezTo>
                  <a:pt x="2604" y="233"/>
                  <a:pt x="2607" y="229"/>
                  <a:pt x="2611" y="225"/>
                </a:cubicBezTo>
                <a:cubicBezTo>
                  <a:pt x="2635" y="198"/>
                  <a:pt x="2633" y="194"/>
                  <a:pt x="2637" y="193"/>
                </a:cubicBezTo>
                <a:cubicBezTo>
                  <a:pt x="2685" y="139"/>
                  <a:pt x="2692" y="132"/>
                  <a:pt x="2697" y="124"/>
                </a:cubicBezTo>
                <a:cubicBezTo>
                  <a:pt x="2720" y="96"/>
                  <a:pt x="2732" y="92"/>
                  <a:pt x="2736" y="84"/>
                </a:cubicBezTo>
                <a:cubicBezTo>
                  <a:pt x="2770" y="51"/>
                  <a:pt x="2771" y="46"/>
                  <a:pt x="2772" y="41"/>
                </a:cubicBezTo>
                <a:cubicBezTo>
                  <a:pt x="2784" y="32"/>
                  <a:pt x="2782" y="35"/>
                  <a:pt x="2781" y="40"/>
                </a:cubicBezTo>
                <a:cubicBezTo>
                  <a:pt x="2726" y="106"/>
                  <a:pt x="2717" y="119"/>
                  <a:pt x="2708" y="131"/>
                </a:cubicBezTo>
                <a:cubicBezTo>
                  <a:pt x="2689" y="150"/>
                  <a:pt x="2683" y="164"/>
                  <a:pt x="2676" y="167"/>
                </a:cubicBezTo>
                <a:cubicBezTo>
                  <a:pt x="2607" y="244"/>
                  <a:pt x="2603" y="251"/>
                  <a:pt x="2597" y="257"/>
                </a:cubicBezTo>
                <a:cubicBezTo>
                  <a:pt x="2585" y="268"/>
                  <a:pt x="2583" y="271"/>
                  <a:pt x="2583" y="275"/>
                </a:cubicBezTo>
                <a:cubicBezTo>
                  <a:pt x="2546" y="324"/>
                  <a:pt x="2536" y="323"/>
                  <a:pt x="2537" y="328"/>
                </a:cubicBezTo>
                <a:cubicBezTo>
                  <a:pt x="2507" y="370"/>
                  <a:pt x="2505" y="373"/>
                  <a:pt x="2502" y="377"/>
                </a:cubicBezTo>
                <a:cubicBezTo>
                  <a:pt x="2480" y="408"/>
                  <a:pt x="2485" y="416"/>
                  <a:pt x="2478" y="417"/>
                </a:cubicBezTo>
                <a:cubicBezTo>
                  <a:pt x="2461" y="457"/>
                  <a:pt x="2455" y="461"/>
                  <a:pt x="2453" y="469"/>
                </a:cubicBezTo>
                <a:cubicBezTo>
                  <a:pt x="2436" y="524"/>
                  <a:pt x="2425" y="527"/>
                  <a:pt x="2429" y="539"/>
                </a:cubicBezTo>
                <a:cubicBezTo>
                  <a:pt x="2409" y="628"/>
                  <a:pt x="2403" y="642"/>
                  <a:pt x="2403" y="660"/>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161" y="429"/>
                  <a:pt x="2161" y="413"/>
                  <a:pt x="2152" y="412"/>
                </a:cubicBezTo>
                <a:cubicBezTo>
                  <a:pt x="2109" y="364"/>
                  <a:pt x="2107" y="351"/>
                  <a:pt x="2100" y="345"/>
                </a:cubicBezTo>
                <a:cubicBezTo>
                  <a:pt x="2049" y="284"/>
                  <a:pt x="2039" y="279"/>
                  <a:pt x="2032" y="270"/>
                </a:cubicBezTo>
                <a:cubicBezTo>
                  <a:pt x="1983" y="214"/>
                  <a:pt x="1975" y="217"/>
                  <a:pt x="1972" y="211"/>
                </a:cubicBezTo>
                <a:cubicBezTo>
                  <a:pt x="1943" y="186"/>
                  <a:pt x="1942" y="178"/>
                  <a:pt x="1936" y="177"/>
                </a:cubicBezTo>
                <a:cubicBezTo>
                  <a:pt x="1912" y="148"/>
                  <a:pt x="1909" y="146"/>
                  <a:pt x="1908" y="141"/>
                </a:cubicBezTo>
                <a:cubicBezTo>
                  <a:pt x="1957" y="177"/>
                  <a:pt x="1957" y="192"/>
                  <a:pt x="1966" y="192"/>
                </a:cubicBezTo>
                <a:cubicBezTo>
                  <a:pt x="2024" y="244"/>
                  <a:pt x="2033" y="256"/>
                  <a:pt x="2045" y="264"/>
                </a:cubicBezTo>
                <a:cubicBezTo>
                  <a:pt x="2067" y="286"/>
                  <a:pt x="2073" y="291"/>
                  <a:pt x="2078" y="296"/>
                </a:cubicBezTo>
                <a:cubicBezTo>
                  <a:pt x="2174" y="397"/>
                  <a:pt x="2182" y="399"/>
                  <a:pt x="2188" y="401"/>
                </a:cubicBezTo>
                <a:cubicBezTo>
                  <a:pt x="2229" y="460"/>
                  <a:pt x="2238" y="458"/>
                  <a:pt x="2240" y="468"/>
                </a:cubicBezTo>
                <a:cubicBezTo>
                  <a:pt x="2284" y="528"/>
                  <a:pt x="2293" y="532"/>
                  <a:pt x="2299" y="542"/>
                </a:cubicBezTo>
                <a:cubicBezTo>
                  <a:pt x="2346" y="605"/>
                  <a:pt x="2348" y="613"/>
                  <a:pt x="2350" y="620"/>
                </a:cubicBezTo>
                <a:cubicBezTo>
                  <a:pt x="2377" y="697"/>
                  <a:pt x="2379" y="686"/>
                  <a:pt x="2373" y="686"/>
                </a:cubicBezTo>
                <a:cubicBezTo>
                  <a:pt x="2354" y="655"/>
                  <a:pt x="2352" y="651"/>
                  <a:pt x="2348" y="650"/>
                </a:cubicBezTo>
                <a:cubicBezTo>
                  <a:pt x="2327" y="617"/>
                  <a:pt x="2318" y="615"/>
                  <a:pt x="2314" y="604"/>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29" y="688"/>
                  <a:pt x="2320" y="677"/>
                  <a:pt x="2310" y="669"/>
                </a:cubicBezTo>
                <a:cubicBezTo>
                  <a:pt x="2274" y="634"/>
                  <a:pt x="2264" y="627"/>
                  <a:pt x="2253" y="622"/>
                </a:cubicBezTo>
                <a:cubicBezTo>
                  <a:pt x="2221" y="588"/>
                  <a:pt x="2218" y="586"/>
                  <a:pt x="2213" y="585"/>
                </a:cubicBezTo>
                <a:cubicBezTo>
                  <a:pt x="2168" y="546"/>
                  <a:pt x="2160" y="543"/>
                  <a:pt x="2156" y="535"/>
                </a:cubicBezTo>
                <a:cubicBezTo>
                  <a:pt x="2103" y="491"/>
                  <a:pt x="2083" y="490"/>
                  <a:pt x="2075" y="471"/>
                </a:cubicBezTo>
                <a:cubicBezTo>
                  <a:pt x="2018" y="433"/>
                  <a:pt x="2017" y="422"/>
                  <a:pt x="2009" y="422"/>
                </a:cubicBezTo>
                <a:cubicBezTo>
                  <a:pt x="2026" y="431"/>
                  <a:pt x="2032" y="435"/>
                  <a:pt x="2039" y="437"/>
                </a:cubicBezTo>
                <a:cubicBezTo>
                  <a:pt x="2092" y="477"/>
                  <a:pt x="2097" y="481"/>
                  <a:pt x="2104" y="483"/>
                </a:cubicBezTo>
                <a:cubicBezTo>
                  <a:pt x="2173" y="528"/>
                  <a:pt x="2172" y="534"/>
                  <a:pt x="2173" y="534"/>
                </a:cubicBezTo>
                <a:cubicBezTo>
                  <a:pt x="2205" y="559"/>
                  <a:pt x="2213" y="559"/>
                  <a:pt x="2218" y="564"/>
                </a:cubicBezTo>
                <a:cubicBezTo>
                  <a:pt x="2273" y="608"/>
                  <a:pt x="2282" y="618"/>
                  <a:pt x="2295" y="622"/>
                </a:cubicBezTo>
                <a:cubicBezTo>
                  <a:pt x="2356" y="681"/>
                  <a:pt x="2361" y="694"/>
                  <a:pt x="2372" y="698"/>
                </a:cubicBezTo>
                <a:cubicBezTo>
                  <a:pt x="2404" y="751"/>
                  <a:pt x="2411" y="750"/>
                  <a:pt x="2411" y="759"/>
                </a:cubicBezTo>
                <a:cubicBezTo>
                  <a:pt x="2419" y="798"/>
                  <a:pt x="2412" y="786"/>
                  <a:pt x="2405" y="775"/>
                </a:cubicBezTo>
                <a:close/>
                <a:moveTo>
                  <a:pt x="2433" y="769"/>
                </a:moveTo>
                <a:cubicBezTo>
                  <a:pt x="2433" y="759"/>
                  <a:pt x="2429" y="756"/>
                  <a:pt x="2427" y="750"/>
                </a:cubicBezTo>
                <a:cubicBezTo>
                  <a:pt x="2434" y="682"/>
                  <a:pt x="2445" y="671"/>
                  <a:pt x="2442" y="652"/>
                </a:cubicBezTo>
                <a:cubicBezTo>
                  <a:pt x="2455" y="614"/>
                  <a:pt x="2455" y="610"/>
                  <a:pt x="2454" y="605"/>
                </a:cubicBezTo>
                <a:cubicBezTo>
                  <a:pt x="2465" y="566"/>
                  <a:pt x="2469" y="565"/>
                  <a:pt x="2469" y="561"/>
                </a:cubicBezTo>
                <a:cubicBezTo>
                  <a:pt x="2515" y="452"/>
                  <a:pt x="2524" y="452"/>
                  <a:pt x="2522" y="446"/>
                </a:cubicBezTo>
                <a:cubicBezTo>
                  <a:pt x="2557" y="387"/>
                  <a:pt x="2568" y="376"/>
                  <a:pt x="2577" y="365"/>
                </a:cubicBezTo>
                <a:cubicBezTo>
                  <a:pt x="2603" y="318"/>
                  <a:pt x="2613" y="317"/>
                  <a:pt x="2613" y="307"/>
                </a:cubicBezTo>
                <a:cubicBezTo>
                  <a:pt x="2647" y="267"/>
                  <a:pt x="2651" y="262"/>
                  <a:pt x="2656" y="257"/>
                </a:cubicBezTo>
                <a:cubicBezTo>
                  <a:pt x="2732" y="164"/>
                  <a:pt x="2748" y="139"/>
                  <a:pt x="2770" y="119"/>
                </a:cubicBezTo>
                <a:cubicBezTo>
                  <a:pt x="2774" y="130"/>
                  <a:pt x="2764" y="131"/>
                  <a:pt x="2765" y="137"/>
                </a:cubicBezTo>
                <a:cubicBezTo>
                  <a:pt x="2754" y="157"/>
                  <a:pt x="2751" y="161"/>
                  <a:pt x="2747" y="165"/>
                </a:cubicBezTo>
                <a:cubicBezTo>
                  <a:pt x="2698" y="241"/>
                  <a:pt x="2696" y="247"/>
                  <a:pt x="2690" y="250"/>
                </a:cubicBezTo>
                <a:cubicBezTo>
                  <a:pt x="2664" y="288"/>
                  <a:pt x="2661" y="294"/>
                  <a:pt x="2655" y="299"/>
                </a:cubicBezTo>
                <a:cubicBezTo>
                  <a:pt x="2627" y="357"/>
                  <a:pt x="2621" y="361"/>
                  <a:pt x="2616" y="366"/>
                </a:cubicBezTo>
                <a:cubicBezTo>
                  <a:pt x="2583" y="417"/>
                  <a:pt x="2581" y="420"/>
                  <a:pt x="2576" y="421"/>
                </a:cubicBezTo>
                <a:cubicBezTo>
                  <a:pt x="2560" y="447"/>
                  <a:pt x="2564" y="452"/>
                  <a:pt x="2562" y="453"/>
                </a:cubicBezTo>
                <a:cubicBezTo>
                  <a:pt x="2554" y="472"/>
                  <a:pt x="2540" y="470"/>
                  <a:pt x="2544" y="481"/>
                </a:cubicBezTo>
                <a:cubicBezTo>
                  <a:pt x="2516" y="524"/>
                  <a:pt x="2510" y="536"/>
                  <a:pt x="2508" y="550"/>
                </a:cubicBezTo>
                <a:cubicBezTo>
                  <a:pt x="2462" y="644"/>
                  <a:pt x="2456" y="671"/>
                  <a:pt x="2452" y="700"/>
                </a:cubicBezTo>
                <a:cubicBezTo>
                  <a:pt x="2444" y="756"/>
                  <a:pt x="2443" y="770"/>
                  <a:pt x="2443" y="785"/>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8" y="736"/>
                  <a:pt x="2456" y="727"/>
                  <a:pt x="2460" y="722"/>
                </a:cubicBezTo>
                <a:cubicBezTo>
                  <a:pt x="2467" y="691"/>
                  <a:pt x="2468" y="689"/>
                  <a:pt x="2465" y="689"/>
                </a:cubicBezTo>
                <a:cubicBezTo>
                  <a:pt x="2477" y="646"/>
                  <a:pt x="2478" y="642"/>
                  <a:pt x="2478" y="639"/>
                </a:cubicBezTo>
                <a:cubicBezTo>
                  <a:pt x="2492" y="607"/>
                  <a:pt x="2493" y="604"/>
                  <a:pt x="2494" y="600"/>
                </a:cubicBezTo>
                <a:cubicBezTo>
                  <a:pt x="2525" y="540"/>
                  <a:pt x="2526" y="524"/>
                  <a:pt x="2536" y="515"/>
                </a:cubicBezTo>
                <a:cubicBezTo>
                  <a:pt x="2593" y="420"/>
                  <a:pt x="2598" y="419"/>
                  <a:pt x="2596" y="414"/>
                </a:cubicBezTo>
                <a:cubicBezTo>
                  <a:pt x="2637" y="346"/>
                  <a:pt x="2655" y="324"/>
                  <a:pt x="2667" y="299"/>
                </a:cubicBezTo>
                <a:cubicBezTo>
                  <a:pt x="2747" y="183"/>
                  <a:pt x="2754" y="171"/>
                  <a:pt x="2760" y="159"/>
                </a:cubicBezTo>
                <a:cubicBezTo>
                  <a:pt x="2770" y="136"/>
                  <a:pt x="2776" y="137"/>
                  <a:pt x="2776" y="135"/>
                </a:cubicBezTo>
                <a:cubicBezTo>
                  <a:pt x="2792" y="96"/>
                  <a:pt x="2792" y="88"/>
                  <a:pt x="2795" y="81"/>
                </a:cubicBezTo>
                <a:cubicBezTo>
                  <a:pt x="2831" y="54"/>
                  <a:pt x="2824" y="55"/>
                  <a:pt x="2823" y="61"/>
                </a:cubicBezTo>
                <a:cubicBezTo>
                  <a:pt x="2798" y="112"/>
                  <a:pt x="2795" y="131"/>
                  <a:pt x="2781" y="143"/>
                </a:cubicBezTo>
                <a:cubicBezTo>
                  <a:pt x="2755" y="180"/>
                  <a:pt x="2765" y="191"/>
                  <a:pt x="2755" y="190"/>
                </a:cubicBezTo>
                <a:cubicBezTo>
                  <a:pt x="2741" y="235"/>
                  <a:pt x="2727" y="230"/>
                  <a:pt x="2732" y="239"/>
                </a:cubicBezTo>
                <a:cubicBezTo>
                  <a:pt x="2696" y="300"/>
                  <a:pt x="2684" y="314"/>
                  <a:pt x="2676" y="330"/>
                </a:cubicBezTo>
                <a:cubicBezTo>
                  <a:pt x="2652" y="367"/>
                  <a:pt x="2642" y="381"/>
                  <a:pt x="2630" y="395"/>
                </a:cubicBezTo>
                <a:cubicBezTo>
                  <a:pt x="2602" y="443"/>
                  <a:pt x="2597" y="446"/>
                  <a:pt x="2598" y="452"/>
                </a:cubicBezTo>
                <a:cubicBezTo>
                  <a:pt x="2574" y="489"/>
                  <a:pt x="2569" y="492"/>
                  <a:pt x="2571" y="499"/>
                </a:cubicBezTo>
                <a:cubicBezTo>
                  <a:pt x="2539" y="562"/>
                  <a:pt x="2532" y="563"/>
                  <a:pt x="2532" y="569"/>
                </a:cubicBezTo>
                <a:cubicBezTo>
                  <a:pt x="2512" y="621"/>
                  <a:pt x="2501" y="635"/>
                  <a:pt x="2499" y="655"/>
                </a:cubicBezTo>
                <a:cubicBezTo>
                  <a:pt x="2474" y="740"/>
                  <a:pt x="2469" y="743"/>
                  <a:pt x="2471" y="750"/>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972"/>
                  <a:pt x="2534" y="960"/>
                  <a:pt x="2535" y="952"/>
                </a:cubicBezTo>
                <a:cubicBezTo>
                  <a:pt x="2553" y="912"/>
                  <a:pt x="2557" y="903"/>
                  <a:pt x="2559" y="892"/>
                </a:cubicBezTo>
                <a:cubicBezTo>
                  <a:pt x="2592" y="831"/>
                  <a:pt x="2590" y="821"/>
                  <a:pt x="2597" y="816"/>
                </a:cubicBezTo>
                <a:cubicBezTo>
                  <a:pt x="2618" y="787"/>
                  <a:pt x="2614" y="780"/>
                  <a:pt x="2619" y="779"/>
                </a:cubicBezTo>
                <a:cubicBezTo>
                  <a:pt x="2646" y="737"/>
                  <a:pt x="2650" y="732"/>
                  <a:pt x="2652" y="725"/>
                </a:cubicBezTo>
                <a:cubicBezTo>
                  <a:pt x="2732" y="618"/>
                  <a:pt x="2741" y="619"/>
                  <a:pt x="2739" y="613"/>
                </a:cubicBezTo>
                <a:cubicBezTo>
                  <a:pt x="2768" y="578"/>
                  <a:pt x="2782" y="570"/>
                  <a:pt x="2787" y="556"/>
                </a:cubicBezTo>
                <a:cubicBezTo>
                  <a:pt x="2774" y="583"/>
                  <a:pt x="2776" y="590"/>
                  <a:pt x="2774" y="594"/>
                </a:cubicBezTo>
                <a:cubicBezTo>
                  <a:pt x="2752" y="632"/>
                  <a:pt x="2751" y="637"/>
                  <a:pt x="2748" y="641"/>
                </a:cubicBezTo>
                <a:cubicBezTo>
                  <a:pt x="2731" y="668"/>
                  <a:pt x="2725" y="669"/>
                  <a:pt x="2725" y="675"/>
                </a:cubicBezTo>
                <a:cubicBezTo>
                  <a:pt x="2705" y="699"/>
                  <a:pt x="2704" y="705"/>
                  <a:pt x="2702" y="709"/>
                </a:cubicBezTo>
                <a:cubicBezTo>
                  <a:pt x="2670" y="743"/>
                  <a:pt x="2676" y="756"/>
                  <a:pt x="2665" y="758"/>
                </a:cubicBezTo>
                <a:cubicBezTo>
                  <a:pt x="2639" y="799"/>
                  <a:pt x="2637" y="802"/>
                  <a:pt x="2632" y="803"/>
                </a:cubicBezTo>
                <a:cubicBezTo>
                  <a:pt x="2614" y="838"/>
                  <a:pt x="2614" y="847"/>
                  <a:pt x="2606" y="849"/>
                </a:cubicBezTo>
                <a:cubicBezTo>
                  <a:pt x="2589" y="873"/>
                  <a:pt x="2596" y="886"/>
                  <a:pt x="2584" y="886"/>
                </a:cubicBezTo>
                <a:cubicBezTo>
                  <a:pt x="2574" y="932"/>
                  <a:pt x="2564" y="937"/>
                  <a:pt x="2564" y="950"/>
                </a:cubicBezTo>
                <a:cubicBezTo>
                  <a:pt x="2537" y="1075"/>
                  <a:pt x="2538" y="1053"/>
                  <a:pt x="2530" y="1045"/>
                </a:cubicBezTo>
                <a:close/>
                <a:moveTo>
                  <a:pt x="2858" y="2117"/>
                </a:moveTo>
                <a:cubicBezTo>
                  <a:pt x="2852" y="2119"/>
                  <a:pt x="2847" y="2123"/>
                  <a:pt x="2841" y="2124"/>
                </a:cubicBezTo>
                <a:cubicBezTo>
                  <a:pt x="2781" y="2132"/>
                  <a:pt x="2773" y="2127"/>
                  <a:pt x="2765" y="2127"/>
                </a:cubicBezTo>
                <a:cubicBezTo>
                  <a:pt x="2684" y="2121"/>
                  <a:pt x="2674" y="2127"/>
                  <a:pt x="2667" y="2123"/>
                </a:cubicBezTo>
                <a:cubicBezTo>
                  <a:pt x="2625" y="2122"/>
                  <a:pt x="2619" y="2130"/>
                  <a:pt x="2615" y="2128"/>
                </a:cubicBezTo>
                <a:cubicBezTo>
                  <a:pt x="2583" y="2131"/>
                  <a:pt x="2575" y="2128"/>
                  <a:pt x="2566" y="2131"/>
                </a:cubicBezTo>
                <a:cubicBezTo>
                  <a:pt x="2524" y="2132"/>
                  <a:pt x="2518" y="2140"/>
                  <a:pt x="2514" y="2136"/>
                </a:cubicBezTo>
                <a:cubicBezTo>
                  <a:pt x="2477" y="2156"/>
                  <a:pt x="2490" y="2152"/>
                  <a:pt x="2503" y="2150"/>
                </a:cubicBezTo>
                <a:cubicBezTo>
                  <a:pt x="2588" y="2142"/>
                  <a:pt x="2595" y="2138"/>
                  <a:pt x="2600" y="2141"/>
                </a:cubicBezTo>
                <a:cubicBezTo>
                  <a:pt x="2669" y="2134"/>
                  <a:pt x="2686" y="2137"/>
                  <a:pt x="2703" y="2138"/>
                </a:cubicBezTo>
                <a:cubicBezTo>
                  <a:pt x="2743" y="2140"/>
                  <a:pt x="2745" y="2140"/>
                  <a:pt x="2748" y="2138"/>
                </a:cubicBezTo>
                <a:cubicBezTo>
                  <a:pt x="2679" y="2149"/>
                  <a:pt x="2659" y="2161"/>
                  <a:pt x="2643" y="2151"/>
                </a:cubicBezTo>
                <a:cubicBezTo>
                  <a:pt x="2607" y="2160"/>
                  <a:pt x="2604" y="2156"/>
                  <a:pt x="2602" y="2156"/>
                </a:cubicBezTo>
                <a:cubicBezTo>
                  <a:pt x="2733" y="2160"/>
                  <a:pt x="2733" y="2160"/>
                  <a:pt x="2733" y="2160"/>
                </a:cubicBezTo>
                <a:cubicBezTo>
                  <a:pt x="2765" y="2154"/>
                  <a:pt x="2776" y="2155"/>
                  <a:pt x="2772" y="2150"/>
                </a:cubicBezTo>
                <a:cubicBezTo>
                  <a:pt x="2799" y="2160"/>
                  <a:pt x="2799" y="2160"/>
                  <a:pt x="2799" y="2160"/>
                </a:cubicBezTo>
                <a:cubicBezTo>
                  <a:pt x="2827" y="2160"/>
                  <a:pt x="2827" y="2160"/>
                  <a:pt x="2827" y="2160"/>
                </a:cubicBezTo>
                <a:cubicBezTo>
                  <a:pt x="2866" y="2140"/>
                  <a:pt x="2872" y="2136"/>
                  <a:pt x="2877" y="2133"/>
                </a:cubicBezTo>
                <a:cubicBezTo>
                  <a:pt x="2882" y="2114"/>
                  <a:pt x="2882" y="2114"/>
                  <a:pt x="2882" y="2114"/>
                </a:cubicBezTo>
                <a:close/>
                <a:moveTo>
                  <a:pt x="2307" y="1491"/>
                </a:moveTo>
                <a:cubicBezTo>
                  <a:pt x="2296" y="1501"/>
                  <a:pt x="2292" y="1512"/>
                  <a:pt x="2283" y="1522"/>
                </a:cubicBezTo>
                <a:cubicBezTo>
                  <a:pt x="2262" y="1560"/>
                  <a:pt x="2263" y="1566"/>
                  <a:pt x="2257" y="1569"/>
                </a:cubicBezTo>
                <a:cubicBezTo>
                  <a:pt x="2249" y="1593"/>
                  <a:pt x="2255" y="1602"/>
                  <a:pt x="2248" y="1607"/>
                </a:cubicBezTo>
                <a:cubicBezTo>
                  <a:pt x="2220" y="1556"/>
                  <a:pt x="2226" y="1554"/>
                  <a:pt x="2222" y="1550"/>
                </a:cubicBezTo>
                <a:cubicBezTo>
                  <a:pt x="2208" y="1508"/>
                  <a:pt x="2218" y="1506"/>
                  <a:pt x="2212" y="1500"/>
                </a:cubicBezTo>
                <a:cubicBezTo>
                  <a:pt x="2209" y="1468"/>
                  <a:pt x="2208" y="1464"/>
                  <a:pt x="2210" y="1460"/>
                </a:cubicBezTo>
                <a:cubicBezTo>
                  <a:pt x="2212" y="1374"/>
                  <a:pt x="2212" y="1365"/>
                  <a:pt x="2215" y="1357"/>
                </a:cubicBezTo>
                <a:cubicBezTo>
                  <a:pt x="2220" y="1295"/>
                  <a:pt x="2228" y="1292"/>
                  <a:pt x="2226" y="1287"/>
                </a:cubicBezTo>
                <a:cubicBezTo>
                  <a:pt x="2231" y="1234"/>
                  <a:pt x="2228" y="1228"/>
                  <a:pt x="2229" y="1223"/>
                </a:cubicBezTo>
                <a:cubicBezTo>
                  <a:pt x="2236" y="1177"/>
                  <a:pt x="2233" y="1168"/>
                  <a:pt x="2235" y="1161"/>
                </a:cubicBezTo>
                <a:cubicBezTo>
                  <a:pt x="2222" y="1098"/>
                  <a:pt x="2216" y="1084"/>
                  <a:pt x="2212" y="1071"/>
                </a:cubicBezTo>
                <a:cubicBezTo>
                  <a:pt x="2210" y="1075"/>
                  <a:pt x="2212" y="1097"/>
                  <a:pt x="2222" y="1121"/>
                </a:cubicBezTo>
                <a:cubicBezTo>
                  <a:pt x="2220" y="1149"/>
                  <a:pt x="2227" y="1155"/>
                  <a:pt x="2225" y="1158"/>
                </a:cubicBezTo>
                <a:cubicBezTo>
                  <a:pt x="2224" y="1253"/>
                  <a:pt x="2211" y="1289"/>
                  <a:pt x="2210" y="1328"/>
                </a:cubicBezTo>
                <a:cubicBezTo>
                  <a:pt x="2204" y="1349"/>
                  <a:pt x="2203" y="1351"/>
                  <a:pt x="2201" y="1353"/>
                </a:cubicBezTo>
                <a:cubicBezTo>
                  <a:pt x="2200" y="1442"/>
                  <a:pt x="2197" y="1446"/>
                  <a:pt x="2196" y="1450"/>
                </a:cubicBezTo>
                <a:cubicBezTo>
                  <a:pt x="2206" y="1512"/>
                  <a:pt x="2201" y="1526"/>
                  <a:pt x="2207" y="1544"/>
                </a:cubicBezTo>
                <a:cubicBezTo>
                  <a:pt x="2217" y="1582"/>
                  <a:pt x="2218" y="1585"/>
                  <a:pt x="2219" y="1587"/>
                </a:cubicBezTo>
                <a:cubicBezTo>
                  <a:pt x="2219" y="1591"/>
                  <a:pt x="2217" y="1589"/>
                  <a:pt x="2214" y="1587"/>
                </a:cubicBezTo>
                <a:cubicBezTo>
                  <a:pt x="2205" y="1572"/>
                  <a:pt x="2203" y="1569"/>
                  <a:pt x="2201" y="1565"/>
                </a:cubicBezTo>
                <a:cubicBezTo>
                  <a:pt x="2185" y="1482"/>
                  <a:pt x="2188" y="1477"/>
                  <a:pt x="2186" y="1474"/>
                </a:cubicBezTo>
                <a:cubicBezTo>
                  <a:pt x="2184" y="1403"/>
                  <a:pt x="2187" y="1399"/>
                  <a:pt x="2189" y="1395"/>
                </a:cubicBezTo>
                <a:cubicBezTo>
                  <a:pt x="2193" y="1361"/>
                  <a:pt x="2190" y="1355"/>
                  <a:pt x="2191" y="1350"/>
                </a:cubicBezTo>
                <a:cubicBezTo>
                  <a:pt x="2193" y="1307"/>
                  <a:pt x="2197" y="1306"/>
                  <a:pt x="2197" y="1303"/>
                </a:cubicBezTo>
                <a:cubicBezTo>
                  <a:pt x="2199" y="1280"/>
                  <a:pt x="2199" y="1278"/>
                  <a:pt x="2199" y="1275"/>
                </a:cubicBezTo>
                <a:cubicBezTo>
                  <a:pt x="2200" y="1250"/>
                  <a:pt x="2199" y="1248"/>
                  <a:pt x="2203" y="1246"/>
                </a:cubicBezTo>
                <a:cubicBezTo>
                  <a:pt x="2197" y="1176"/>
                  <a:pt x="2207" y="1174"/>
                  <a:pt x="2201" y="1168"/>
                </a:cubicBezTo>
                <a:cubicBezTo>
                  <a:pt x="2192" y="1111"/>
                  <a:pt x="2193" y="1101"/>
                  <a:pt x="2191" y="1091"/>
                </a:cubicBezTo>
                <a:cubicBezTo>
                  <a:pt x="2180" y="1038"/>
                  <a:pt x="2176" y="1025"/>
                  <a:pt x="2166" y="999"/>
                </a:cubicBezTo>
                <a:cubicBezTo>
                  <a:pt x="2133" y="919"/>
                  <a:pt x="2128" y="912"/>
                  <a:pt x="2130" y="908"/>
                </a:cubicBezTo>
                <a:cubicBezTo>
                  <a:pt x="2102" y="863"/>
                  <a:pt x="2105" y="860"/>
                  <a:pt x="2100" y="854"/>
                </a:cubicBezTo>
                <a:cubicBezTo>
                  <a:pt x="2119" y="922"/>
                  <a:pt x="2122" y="928"/>
                  <a:pt x="2123" y="932"/>
                </a:cubicBezTo>
                <a:cubicBezTo>
                  <a:pt x="2129" y="984"/>
                  <a:pt x="2139" y="997"/>
                  <a:pt x="2134" y="1005"/>
                </a:cubicBezTo>
                <a:cubicBezTo>
                  <a:pt x="2134" y="1056"/>
                  <a:pt x="2133" y="1060"/>
                  <a:pt x="2132" y="1065"/>
                </a:cubicBezTo>
                <a:cubicBezTo>
                  <a:pt x="2126" y="1099"/>
                  <a:pt x="2136" y="1107"/>
                  <a:pt x="2127" y="1109"/>
                </a:cubicBezTo>
                <a:cubicBezTo>
                  <a:pt x="2124" y="1141"/>
                  <a:pt x="2121" y="1143"/>
                  <a:pt x="2124" y="1146"/>
                </a:cubicBezTo>
                <a:cubicBezTo>
                  <a:pt x="2116" y="1224"/>
                  <a:pt x="2109" y="1232"/>
                  <a:pt x="2113" y="1243"/>
                </a:cubicBezTo>
                <a:cubicBezTo>
                  <a:pt x="2111" y="1287"/>
                  <a:pt x="2105" y="1289"/>
                  <a:pt x="2106" y="1294"/>
                </a:cubicBezTo>
                <a:cubicBezTo>
                  <a:pt x="2100" y="1328"/>
                  <a:pt x="2104" y="1337"/>
                  <a:pt x="2100" y="1345"/>
                </a:cubicBezTo>
                <a:cubicBezTo>
                  <a:pt x="2099" y="1402"/>
                  <a:pt x="2096" y="1406"/>
                  <a:pt x="2098" y="1411"/>
                </a:cubicBezTo>
                <a:cubicBezTo>
                  <a:pt x="2104" y="1460"/>
                  <a:pt x="2099" y="1464"/>
                  <a:pt x="2105" y="1471"/>
                </a:cubicBezTo>
                <a:cubicBezTo>
                  <a:pt x="2112" y="1513"/>
                  <a:pt x="2116" y="1520"/>
                  <a:pt x="2114" y="1525"/>
                </a:cubicBezTo>
                <a:cubicBezTo>
                  <a:pt x="2078" y="1491"/>
                  <a:pt x="2078" y="1481"/>
                  <a:pt x="2072" y="1469"/>
                </a:cubicBezTo>
                <a:cubicBezTo>
                  <a:pt x="2069" y="1416"/>
                  <a:pt x="2066" y="1408"/>
                  <a:pt x="2066" y="1402"/>
                </a:cubicBezTo>
                <a:cubicBezTo>
                  <a:pt x="2064" y="1356"/>
                  <a:pt x="2071" y="1354"/>
                  <a:pt x="2066" y="1349"/>
                </a:cubicBezTo>
                <a:cubicBezTo>
                  <a:pt x="2083" y="1248"/>
                  <a:pt x="2080" y="1237"/>
                  <a:pt x="2085" y="1230"/>
                </a:cubicBezTo>
                <a:cubicBezTo>
                  <a:pt x="2096" y="1167"/>
                  <a:pt x="2093" y="1156"/>
                  <a:pt x="2099" y="1148"/>
                </a:cubicBezTo>
                <a:cubicBezTo>
                  <a:pt x="2102" y="1126"/>
                  <a:pt x="2103" y="1124"/>
                  <a:pt x="2105" y="1122"/>
                </a:cubicBezTo>
                <a:cubicBezTo>
                  <a:pt x="2105" y="1104"/>
                  <a:pt x="2106" y="1099"/>
                  <a:pt x="2110" y="1095"/>
                </a:cubicBezTo>
                <a:cubicBezTo>
                  <a:pt x="2114" y="1033"/>
                  <a:pt x="2111" y="1028"/>
                  <a:pt x="2115" y="1025"/>
                </a:cubicBezTo>
                <a:cubicBezTo>
                  <a:pt x="2116" y="972"/>
                  <a:pt x="2116" y="962"/>
                  <a:pt x="2113" y="952"/>
                </a:cubicBezTo>
                <a:cubicBezTo>
                  <a:pt x="2106" y="909"/>
                  <a:pt x="2105" y="910"/>
                  <a:pt x="2102" y="900"/>
                </a:cubicBezTo>
                <a:cubicBezTo>
                  <a:pt x="2099" y="891"/>
                  <a:pt x="2098" y="903"/>
                  <a:pt x="2103" y="917"/>
                </a:cubicBezTo>
                <a:cubicBezTo>
                  <a:pt x="2110" y="965"/>
                  <a:pt x="2106" y="970"/>
                  <a:pt x="2106" y="977"/>
                </a:cubicBezTo>
                <a:cubicBezTo>
                  <a:pt x="2104" y="1047"/>
                  <a:pt x="2103" y="1059"/>
                  <a:pt x="2100" y="1071"/>
                </a:cubicBezTo>
                <a:cubicBezTo>
                  <a:pt x="2100" y="1097"/>
                  <a:pt x="2092" y="1102"/>
                  <a:pt x="2095" y="1109"/>
                </a:cubicBezTo>
                <a:cubicBezTo>
                  <a:pt x="2080" y="1195"/>
                  <a:pt x="2077" y="1207"/>
                  <a:pt x="2073" y="1219"/>
                </a:cubicBezTo>
                <a:cubicBezTo>
                  <a:pt x="2064" y="1268"/>
                  <a:pt x="2070" y="1273"/>
                  <a:pt x="2067" y="1275"/>
                </a:cubicBezTo>
                <a:cubicBezTo>
                  <a:pt x="2060" y="1318"/>
                  <a:pt x="2059" y="1325"/>
                  <a:pt x="2060" y="1332"/>
                </a:cubicBezTo>
                <a:cubicBezTo>
                  <a:pt x="2056" y="1356"/>
                  <a:pt x="2051" y="1361"/>
                  <a:pt x="2057" y="1369"/>
                </a:cubicBezTo>
                <a:cubicBezTo>
                  <a:pt x="2061" y="1423"/>
                  <a:pt x="2056" y="1435"/>
                  <a:pt x="2060" y="1449"/>
                </a:cubicBezTo>
                <a:cubicBezTo>
                  <a:pt x="2062" y="1491"/>
                  <a:pt x="2060" y="1482"/>
                  <a:pt x="2056" y="1484"/>
                </a:cubicBezTo>
                <a:cubicBezTo>
                  <a:pt x="2048" y="1459"/>
                  <a:pt x="2043" y="1464"/>
                  <a:pt x="2041" y="1457"/>
                </a:cubicBezTo>
                <a:cubicBezTo>
                  <a:pt x="2042" y="1409"/>
                  <a:pt x="2039" y="1396"/>
                  <a:pt x="2043" y="1386"/>
                </a:cubicBezTo>
                <a:cubicBezTo>
                  <a:pt x="2044" y="1356"/>
                  <a:pt x="2042" y="1353"/>
                  <a:pt x="2043" y="1350"/>
                </a:cubicBezTo>
                <a:cubicBezTo>
                  <a:pt x="2049" y="1290"/>
                  <a:pt x="2050" y="1284"/>
                  <a:pt x="2051" y="1278"/>
                </a:cubicBezTo>
                <a:cubicBezTo>
                  <a:pt x="2060" y="1256"/>
                  <a:pt x="2055" y="1248"/>
                  <a:pt x="2057" y="1242"/>
                </a:cubicBezTo>
                <a:cubicBezTo>
                  <a:pt x="2073" y="1171"/>
                  <a:pt x="2073" y="1168"/>
                  <a:pt x="2073" y="1166"/>
                </a:cubicBezTo>
                <a:cubicBezTo>
                  <a:pt x="2082" y="1134"/>
                  <a:pt x="2074" y="1126"/>
                  <a:pt x="2082" y="1123"/>
                </a:cubicBezTo>
                <a:cubicBezTo>
                  <a:pt x="2084" y="1084"/>
                  <a:pt x="2084" y="1081"/>
                  <a:pt x="2087" y="1079"/>
                </a:cubicBezTo>
                <a:cubicBezTo>
                  <a:pt x="2095" y="1009"/>
                  <a:pt x="2095" y="985"/>
                  <a:pt x="2094" y="960"/>
                </a:cubicBezTo>
                <a:cubicBezTo>
                  <a:pt x="2092" y="917"/>
                  <a:pt x="2090" y="910"/>
                  <a:pt x="2089" y="904"/>
                </a:cubicBezTo>
                <a:cubicBezTo>
                  <a:pt x="2089" y="901"/>
                  <a:pt x="2082" y="910"/>
                  <a:pt x="2089" y="925"/>
                </a:cubicBezTo>
                <a:cubicBezTo>
                  <a:pt x="2085" y="1008"/>
                  <a:pt x="2085" y="1020"/>
                  <a:pt x="2085" y="1033"/>
                </a:cubicBezTo>
                <a:cubicBezTo>
                  <a:pt x="2076" y="1060"/>
                  <a:pt x="2078" y="1064"/>
                  <a:pt x="2077" y="1067"/>
                </a:cubicBezTo>
                <a:cubicBezTo>
                  <a:pt x="2068" y="1114"/>
                  <a:pt x="2070" y="1126"/>
                  <a:pt x="2066" y="1137"/>
                </a:cubicBezTo>
                <a:cubicBezTo>
                  <a:pt x="2061" y="1176"/>
                  <a:pt x="2058" y="1178"/>
                  <a:pt x="2061" y="1181"/>
                </a:cubicBezTo>
                <a:cubicBezTo>
                  <a:pt x="2057" y="1210"/>
                  <a:pt x="2053" y="1215"/>
                  <a:pt x="2050" y="1220"/>
                </a:cubicBezTo>
                <a:cubicBezTo>
                  <a:pt x="2047" y="1256"/>
                  <a:pt x="2043" y="1261"/>
                  <a:pt x="2041" y="1266"/>
                </a:cubicBezTo>
                <a:cubicBezTo>
                  <a:pt x="2033" y="1319"/>
                  <a:pt x="2040" y="1326"/>
                  <a:pt x="2032" y="1330"/>
                </a:cubicBezTo>
                <a:cubicBezTo>
                  <a:pt x="2031" y="1369"/>
                  <a:pt x="2027" y="1373"/>
                  <a:pt x="2031" y="1380"/>
                </a:cubicBezTo>
                <a:cubicBezTo>
                  <a:pt x="2030" y="1417"/>
                  <a:pt x="2031" y="1419"/>
                  <a:pt x="2027" y="1421"/>
                </a:cubicBezTo>
                <a:cubicBezTo>
                  <a:pt x="2031" y="1449"/>
                  <a:pt x="2031" y="1451"/>
                  <a:pt x="2031" y="1454"/>
                </a:cubicBezTo>
                <a:cubicBezTo>
                  <a:pt x="2013" y="1410"/>
                  <a:pt x="2003" y="1389"/>
                  <a:pt x="2009" y="1372"/>
                </a:cubicBezTo>
                <a:cubicBezTo>
                  <a:pt x="2007" y="1339"/>
                  <a:pt x="2010" y="1335"/>
                  <a:pt x="2013" y="1332"/>
                </a:cubicBezTo>
                <a:cubicBezTo>
                  <a:pt x="2014" y="1279"/>
                  <a:pt x="2017" y="1270"/>
                  <a:pt x="2018" y="1261"/>
                </a:cubicBezTo>
                <a:cubicBezTo>
                  <a:pt x="2024" y="1230"/>
                  <a:pt x="2021" y="1225"/>
                  <a:pt x="2025" y="1222"/>
                </a:cubicBezTo>
                <a:cubicBezTo>
                  <a:pt x="2036" y="1185"/>
                  <a:pt x="2036" y="1178"/>
                  <a:pt x="2039" y="1173"/>
                </a:cubicBezTo>
                <a:cubicBezTo>
                  <a:pt x="2052" y="1124"/>
                  <a:pt x="2047" y="1118"/>
                  <a:pt x="2048" y="1115"/>
                </a:cubicBezTo>
                <a:cubicBezTo>
                  <a:pt x="2061" y="1090"/>
                  <a:pt x="2052" y="1083"/>
                  <a:pt x="2058" y="1080"/>
                </a:cubicBezTo>
                <a:cubicBezTo>
                  <a:pt x="2066" y="1050"/>
                  <a:pt x="2066" y="1041"/>
                  <a:pt x="2067" y="1034"/>
                </a:cubicBezTo>
                <a:cubicBezTo>
                  <a:pt x="2076" y="952"/>
                  <a:pt x="2077" y="945"/>
                  <a:pt x="2075" y="936"/>
                </a:cubicBezTo>
                <a:cubicBezTo>
                  <a:pt x="2075" y="902"/>
                  <a:pt x="2070" y="892"/>
                  <a:pt x="2072" y="884"/>
                </a:cubicBezTo>
                <a:cubicBezTo>
                  <a:pt x="2058" y="814"/>
                  <a:pt x="2053" y="795"/>
                  <a:pt x="2048" y="777"/>
                </a:cubicBezTo>
                <a:cubicBezTo>
                  <a:pt x="2052" y="816"/>
                  <a:pt x="2060" y="824"/>
                  <a:pt x="2056" y="828"/>
                </a:cubicBezTo>
                <a:cubicBezTo>
                  <a:pt x="2062" y="885"/>
                  <a:pt x="2072" y="893"/>
                  <a:pt x="2065" y="897"/>
                </a:cubicBezTo>
                <a:cubicBezTo>
                  <a:pt x="2068" y="953"/>
                  <a:pt x="2063" y="957"/>
                  <a:pt x="2067" y="964"/>
                </a:cubicBezTo>
                <a:cubicBezTo>
                  <a:pt x="2061" y="1024"/>
                  <a:pt x="2053" y="1033"/>
                  <a:pt x="2056" y="1046"/>
                </a:cubicBezTo>
                <a:cubicBezTo>
                  <a:pt x="2043" y="1076"/>
                  <a:pt x="2050" y="1081"/>
                  <a:pt x="2046" y="1084"/>
                </a:cubicBezTo>
                <a:cubicBezTo>
                  <a:pt x="2037" y="1110"/>
                  <a:pt x="2040" y="1116"/>
                  <a:pt x="2036" y="1119"/>
                </a:cubicBezTo>
                <a:cubicBezTo>
                  <a:pt x="2035" y="1152"/>
                  <a:pt x="2026" y="1157"/>
                  <a:pt x="2030" y="1166"/>
                </a:cubicBezTo>
                <a:cubicBezTo>
                  <a:pt x="2014" y="1215"/>
                  <a:pt x="2013" y="1218"/>
                  <a:pt x="2014" y="1222"/>
                </a:cubicBezTo>
                <a:cubicBezTo>
                  <a:pt x="2005" y="1266"/>
                  <a:pt x="2008" y="1275"/>
                  <a:pt x="2002" y="1281"/>
                </a:cubicBezTo>
                <a:cubicBezTo>
                  <a:pt x="2000" y="1338"/>
                  <a:pt x="2001" y="1347"/>
                  <a:pt x="1995" y="1353"/>
                </a:cubicBezTo>
                <a:cubicBezTo>
                  <a:pt x="1993" y="1410"/>
                  <a:pt x="2004" y="1421"/>
                  <a:pt x="1995" y="1427"/>
                </a:cubicBezTo>
                <a:cubicBezTo>
                  <a:pt x="1989" y="1376"/>
                  <a:pt x="1980" y="1370"/>
                  <a:pt x="1988" y="1366"/>
                </a:cubicBezTo>
                <a:cubicBezTo>
                  <a:pt x="1981" y="1292"/>
                  <a:pt x="1994" y="1292"/>
                  <a:pt x="1988" y="1287"/>
                </a:cubicBezTo>
                <a:cubicBezTo>
                  <a:pt x="1995" y="1237"/>
                  <a:pt x="2001" y="1223"/>
                  <a:pt x="2006" y="1209"/>
                </a:cubicBezTo>
                <a:cubicBezTo>
                  <a:pt x="2007" y="1181"/>
                  <a:pt x="2016" y="1180"/>
                  <a:pt x="2014" y="1175"/>
                </a:cubicBezTo>
                <a:cubicBezTo>
                  <a:pt x="2021" y="1136"/>
                  <a:pt x="2023" y="1130"/>
                  <a:pt x="2023" y="1123"/>
                </a:cubicBezTo>
                <a:cubicBezTo>
                  <a:pt x="2037" y="1079"/>
                  <a:pt x="2036" y="1071"/>
                  <a:pt x="2038" y="1065"/>
                </a:cubicBezTo>
                <a:cubicBezTo>
                  <a:pt x="2046" y="1019"/>
                  <a:pt x="2050" y="1013"/>
                  <a:pt x="2049" y="1006"/>
                </a:cubicBezTo>
                <a:cubicBezTo>
                  <a:pt x="2052" y="958"/>
                  <a:pt x="2054" y="952"/>
                  <a:pt x="2057" y="946"/>
                </a:cubicBezTo>
                <a:cubicBezTo>
                  <a:pt x="2053" y="896"/>
                  <a:pt x="2061" y="891"/>
                  <a:pt x="2054" y="882"/>
                </a:cubicBezTo>
                <a:cubicBezTo>
                  <a:pt x="2046" y="846"/>
                  <a:pt x="2053" y="838"/>
                  <a:pt x="2045" y="840"/>
                </a:cubicBezTo>
                <a:cubicBezTo>
                  <a:pt x="2053" y="880"/>
                  <a:pt x="2046" y="882"/>
                  <a:pt x="2051" y="887"/>
                </a:cubicBezTo>
                <a:cubicBezTo>
                  <a:pt x="2042" y="984"/>
                  <a:pt x="2043" y="991"/>
                  <a:pt x="2042" y="998"/>
                </a:cubicBezTo>
                <a:cubicBezTo>
                  <a:pt x="2031" y="1050"/>
                  <a:pt x="2029" y="1058"/>
                  <a:pt x="2030" y="1066"/>
                </a:cubicBezTo>
                <a:cubicBezTo>
                  <a:pt x="2008" y="1142"/>
                  <a:pt x="2012" y="1151"/>
                  <a:pt x="2004" y="1157"/>
                </a:cubicBezTo>
                <a:cubicBezTo>
                  <a:pt x="2005" y="1190"/>
                  <a:pt x="1992" y="1195"/>
                  <a:pt x="1994" y="1204"/>
                </a:cubicBezTo>
                <a:cubicBezTo>
                  <a:pt x="1989" y="1233"/>
                  <a:pt x="1983" y="1239"/>
                  <a:pt x="1984" y="1248"/>
                </a:cubicBezTo>
                <a:cubicBezTo>
                  <a:pt x="1970" y="1309"/>
                  <a:pt x="1980" y="1316"/>
                  <a:pt x="1973" y="1318"/>
                </a:cubicBezTo>
                <a:cubicBezTo>
                  <a:pt x="1970" y="1370"/>
                  <a:pt x="1977" y="1376"/>
                  <a:pt x="1974" y="1379"/>
                </a:cubicBezTo>
                <a:cubicBezTo>
                  <a:pt x="1961" y="1373"/>
                  <a:pt x="1965" y="1362"/>
                  <a:pt x="1961" y="1349"/>
                </a:cubicBezTo>
                <a:cubicBezTo>
                  <a:pt x="1960" y="1260"/>
                  <a:pt x="1963" y="1249"/>
                  <a:pt x="1962" y="1236"/>
                </a:cubicBezTo>
                <a:cubicBezTo>
                  <a:pt x="1965" y="1214"/>
                  <a:pt x="1967" y="1208"/>
                  <a:pt x="1967" y="1201"/>
                </a:cubicBezTo>
                <a:cubicBezTo>
                  <a:pt x="1975" y="1178"/>
                  <a:pt x="1972" y="1176"/>
                  <a:pt x="1972" y="1175"/>
                </a:cubicBezTo>
                <a:cubicBezTo>
                  <a:pt x="1989" y="1120"/>
                  <a:pt x="1991" y="1108"/>
                  <a:pt x="1997" y="1097"/>
                </a:cubicBezTo>
                <a:cubicBezTo>
                  <a:pt x="2011" y="1058"/>
                  <a:pt x="2007" y="1051"/>
                  <a:pt x="2009" y="1045"/>
                </a:cubicBezTo>
                <a:cubicBezTo>
                  <a:pt x="2022" y="980"/>
                  <a:pt x="2023" y="967"/>
                  <a:pt x="2027" y="956"/>
                </a:cubicBezTo>
                <a:cubicBezTo>
                  <a:pt x="2024" y="924"/>
                  <a:pt x="2031" y="922"/>
                  <a:pt x="2027" y="918"/>
                </a:cubicBezTo>
                <a:cubicBezTo>
                  <a:pt x="2030" y="878"/>
                  <a:pt x="2024" y="873"/>
                  <a:pt x="2027" y="871"/>
                </a:cubicBezTo>
                <a:cubicBezTo>
                  <a:pt x="2027" y="836"/>
                  <a:pt x="2023" y="829"/>
                  <a:pt x="2020" y="822"/>
                </a:cubicBezTo>
                <a:cubicBezTo>
                  <a:pt x="2017" y="795"/>
                  <a:pt x="2013" y="802"/>
                  <a:pt x="2017" y="812"/>
                </a:cubicBezTo>
                <a:cubicBezTo>
                  <a:pt x="2022" y="847"/>
                  <a:pt x="2019" y="855"/>
                  <a:pt x="2020" y="863"/>
                </a:cubicBezTo>
                <a:cubicBezTo>
                  <a:pt x="2020" y="898"/>
                  <a:pt x="2020" y="906"/>
                  <a:pt x="2019" y="914"/>
                </a:cubicBezTo>
                <a:cubicBezTo>
                  <a:pt x="2010" y="942"/>
                  <a:pt x="2019" y="949"/>
                  <a:pt x="2017" y="953"/>
                </a:cubicBezTo>
                <a:cubicBezTo>
                  <a:pt x="2009" y="982"/>
                  <a:pt x="2012" y="987"/>
                  <a:pt x="2008" y="990"/>
                </a:cubicBezTo>
                <a:cubicBezTo>
                  <a:pt x="1996" y="1054"/>
                  <a:pt x="1993" y="1057"/>
                  <a:pt x="1992" y="1061"/>
                </a:cubicBezTo>
                <a:cubicBezTo>
                  <a:pt x="1981" y="1100"/>
                  <a:pt x="1984" y="1106"/>
                  <a:pt x="1980" y="1109"/>
                </a:cubicBezTo>
                <a:cubicBezTo>
                  <a:pt x="1971" y="1142"/>
                  <a:pt x="1975" y="1151"/>
                  <a:pt x="1966" y="1158"/>
                </a:cubicBezTo>
                <a:cubicBezTo>
                  <a:pt x="1960" y="1191"/>
                  <a:pt x="1958" y="1200"/>
                  <a:pt x="1959" y="1209"/>
                </a:cubicBezTo>
                <a:cubicBezTo>
                  <a:pt x="1953" y="1240"/>
                  <a:pt x="1950" y="1244"/>
                  <a:pt x="1949" y="1249"/>
                </a:cubicBezTo>
                <a:cubicBezTo>
                  <a:pt x="1946" y="1284"/>
                  <a:pt x="1951" y="1290"/>
                  <a:pt x="1944" y="1293"/>
                </a:cubicBezTo>
                <a:cubicBezTo>
                  <a:pt x="1949" y="1346"/>
                  <a:pt x="1949" y="1353"/>
                  <a:pt x="1950" y="1361"/>
                </a:cubicBezTo>
                <a:cubicBezTo>
                  <a:pt x="1936" y="1331"/>
                  <a:pt x="1932" y="1316"/>
                  <a:pt x="1932" y="1303"/>
                </a:cubicBezTo>
                <a:cubicBezTo>
                  <a:pt x="1933" y="1238"/>
                  <a:pt x="1931" y="1230"/>
                  <a:pt x="1929" y="1223"/>
                </a:cubicBezTo>
                <a:cubicBezTo>
                  <a:pt x="1938" y="1181"/>
                  <a:pt x="1935" y="1176"/>
                  <a:pt x="1939" y="1173"/>
                </a:cubicBezTo>
                <a:cubicBezTo>
                  <a:pt x="1944" y="1139"/>
                  <a:pt x="1942" y="1130"/>
                  <a:pt x="1949" y="1123"/>
                </a:cubicBezTo>
                <a:cubicBezTo>
                  <a:pt x="1954" y="1103"/>
                  <a:pt x="1951" y="1099"/>
                  <a:pt x="1953" y="1097"/>
                </a:cubicBezTo>
                <a:cubicBezTo>
                  <a:pt x="1958" y="1068"/>
                  <a:pt x="1964" y="1065"/>
                  <a:pt x="1962" y="1060"/>
                </a:cubicBezTo>
                <a:cubicBezTo>
                  <a:pt x="1968" y="1016"/>
                  <a:pt x="1977" y="1014"/>
                  <a:pt x="1971" y="1008"/>
                </a:cubicBezTo>
                <a:cubicBezTo>
                  <a:pt x="1978" y="962"/>
                  <a:pt x="1978" y="953"/>
                  <a:pt x="1980" y="944"/>
                </a:cubicBezTo>
                <a:cubicBezTo>
                  <a:pt x="1978" y="913"/>
                  <a:pt x="1989" y="912"/>
                  <a:pt x="1981" y="905"/>
                </a:cubicBezTo>
                <a:cubicBezTo>
                  <a:pt x="1986" y="876"/>
                  <a:pt x="1979" y="869"/>
                  <a:pt x="1983" y="866"/>
                </a:cubicBezTo>
                <a:cubicBezTo>
                  <a:pt x="1977" y="833"/>
                  <a:pt x="1980" y="830"/>
                  <a:pt x="1974" y="824"/>
                </a:cubicBezTo>
                <a:cubicBezTo>
                  <a:pt x="1975" y="882"/>
                  <a:pt x="1978" y="888"/>
                  <a:pt x="1977" y="893"/>
                </a:cubicBezTo>
                <a:cubicBezTo>
                  <a:pt x="1978" y="921"/>
                  <a:pt x="1971" y="922"/>
                  <a:pt x="1975" y="926"/>
                </a:cubicBezTo>
                <a:cubicBezTo>
                  <a:pt x="1965" y="983"/>
                  <a:pt x="1961" y="993"/>
                  <a:pt x="1963" y="1004"/>
                </a:cubicBezTo>
                <a:cubicBezTo>
                  <a:pt x="1950" y="1087"/>
                  <a:pt x="1939" y="1090"/>
                  <a:pt x="1944" y="1097"/>
                </a:cubicBezTo>
                <a:cubicBezTo>
                  <a:pt x="1939" y="1121"/>
                  <a:pt x="1933" y="1122"/>
                  <a:pt x="1937" y="1127"/>
                </a:cubicBezTo>
                <a:cubicBezTo>
                  <a:pt x="1916" y="1230"/>
                  <a:pt x="1923" y="1242"/>
                  <a:pt x="1918" y="1252"/>
                </a:cubicBezTo>
                <a:cubicBezTo>
                  <a:pt x="1921" y="1290"/>
                  <a:pt x="1921" y="1296"/>
                  <a:pt x="1919" y="1301"/>
                </a:cubicBezTo>
                <a:cubicBezTo>
                  <a:pt x="1930" y="1364"/>
                  <a:pt x="1944" y="1379"/>
                  <a:pt x="1938" y="1388"/>
                </a:cubicBezTo>
                <a:cubicBezTo>
                  <a:pt x="1925" y="1368"/>
                  <a:pt x="1921" y="1369"/>
                  <a:pt x="1923" y="1367"/>
                </a:cubicBezTo>
                <a:cubicBezTo>
                  <a:pt x="1904" y="1295"/>
                  <a:pt x="1906" y="1288"/>
                  <a:pt x="1901" y="1279"/>
                </a:cubicBezTo>
                <a:cubicBezTo>
                  <a:pt x="1898" y="1240"/>
                  <a:pt x="1901" y="1236"/>
                  <a:pt x="1898" y="1231"/>
                </a:cubicBezTo>
                <a:cubicBezTo>
                  <a:pt x="1904" y="1155"/>
                  <a:pt x="1896" y="1144"/>
                  <a:pt x="1902" y="1138"/>
                </a:cubicBezTo>
                <a:cubicBezTo>
                  <a:pt x="1901" y="1106"/>
                  <a:pt x="1907" y="1100"/>
                  <a:pt x="1902" y="1090"/>
                </a:cubicBezTo>
                <a:cubicBezTo>
                  <a:pt x="1907" y="1061"/>
                  <a:pt x="1909" y="1053"/>
                  <a:pt x="1913" y="1046"/>
                </a:cubicBezTo>
                <a:cubicBezTo>
                  <a:pt x="1913" y="1014"/>
                  <a:pt x="1921" y="1008"/>
                  <a:pt x="1919" y="999"/>
                </a:cubicBezTo>
                <a:cubicBezTo>
                  <a:pt x="1940" y="901"/>
                  <a:pt x="1935" y="892"/>
                  <a:pt x="1941" y="886"/>
                </a:cubicBezTo>
                <a:cubicBezTo>
                  <a:pt x="1947" y="831"/>
                  <a:pt x="1952" y="824"/>
                  <a:pt x="1949" y="815"/>
                </a:cubicBezTo>
                <a:cubicBezTo>
                  <a:pt x="1953" y="765"/>
                  <a:pt x="1946" y="759"/>
                  <a:pt x="1948" y="756"/>
                </a:cubicBezTo>
                <a:cubicBezTo>
                  <a:pt x="1943" y="727"/>
                  <a:pt x="1947" y="718"/>
                  <a:pt x="1940" y="720"/>
                </a:cubicBezTo>
                <a:cubicBezTo>
                  <a:pt x="1940" y="766"/>
                  <a:pt x="1947" y="775"/>
                  <a:pt x="1945" y="781"/>
                </a:cubicBezTo>
                <a:cubicBezTo>
                  <a:pt x="1938" y="847"/>
                  <a:pt x="1940" y="854"/>
                  <a:pt x="1936" y="860"/>
                </a:cubicBezTo>
                <a:cubicBezTo>
                  <a:pt x="1923" y="924"/>
                  <a:pt x="1925" y="931"/>
                  <a:pt x="1923" y="938"/>
                </a:cubicBezTo>
                <a:cubicBezTo>
                  <a:pt x="1906" y="1007"/>
                  <a:pt x="1910" y="1022"/>
                  <a:pt x="1903" y="1034"/>
                </a:cubicBezTo>
                <a:cubicBezTo>
                  <a:pt x="1899" y="1065"/>
                  <a:pt x="1900" y="1069"/>
                  <a:pt x="1898" y="1072"/>
                </a:cubicBezTo>
                <a:cubicBezTo>
                  <a:pt x="1893" y="1166"/>
                  <a:pt x="1885" y="1178"/>
                  <a:pt x="1892" y="1193"/>
                </a:cubicBezTo>
                <a:cubicBezTo>
                  <a:pt x="1893" y="1240"/>
                  <a:pt x="1884" y="1245"/>
                  <a:pt x="1890" y="1253"/>
                </a:cubicBezTo>
                <a:cubicBezTo>
                  <a:pt x="1891" y="1282"/>
                  <a:pt x="1892" y="1288"/>
                  <a:pt x="1893" y="1295"/>
                </a:cubicBezTo>
                <a:cubicBezTo>
                  <a:pt x="1908" y="1348"/>
                  <a:pt x="1908" y="1355"/>
                  <a:pt x="1906" y="1362"/>
                </a:cubicBezTo>
                <a:cubicBezTo>
                  <a:pt x="1896" y="1343"/>
                  <a:pt x="1897" y="1346"/>
                  <a:pt x="1899" y="1345"/>
                </a:cubicBezTo>
                <a:cubicBezTo>
                  <a:pt x="1875" y="1262"/>
                  <a:pt x="1871" y="1251"/>
                  <a:pt x="1875" y="1243"/>
                </a:cubicBezTo>
                <a:cubicBezTo>
                  <a:pt x="1871" y="1176"/>
                  <a:pt x="1873" y="1167"/>
                  <a:pt x="1872" y="1157"/>
                </a:cubicBezTo>
                <a:cubicBezTo>
                  <a:pt x="1887" y="1067"/>
                  <a:pt x="1882" y="1056"/>
                  <a:pt x="1891" y="1049"/>
                </a:cubicBezTo>
                <a:cubicBezTo>
                  <a:pt x="1898" y="989"/>
                  <a:pt x="1903" y="985"/>
                  <a:pt x="1902" y="979"/>
                </a:cubicBezTo>
                <a:cubicBezTo>
                  <a:pt x="1911" y="942"/>
                  <a:pt x="1909" y="936"/>
                  <a:pt x="1913" y="931"/>
                </a:cubicBezTo>
                <a:cubicBezTo>
                  <a:pt x="1918" y="873"/>
                  <a:pt x="1928" y="853"/>
                  <a:pt x="1927" y="829"/>
                </a:cubicBezTo>
                <a:cubicBezTo>
                  <a:pt x="1936" y="786"/>
                  <a:pt x="1931" y="773"/>
                  <a:pt x="1934" y="761"/>
                </a:cubicBezTo>
                <a:cubicBezTo>
                  <a:pt x="1924" y="811"/>
                  <a:pt x="1922" y="824"/>
                  <a:pt x="1920" y="837"/>
                </a:cubicBezTo>
                <a:cubicBezTo>
                  <a:pt x="1905" y="917"/>
                  <a:pt x="1904" y="920"/>
                  <a:pt x="1906" y="923"/>
                </a:cubicBezTo>
                <a:cubicBezTo>
                  <a:pt x="1903" y="959"/>
                  <a:pt x="1890" y="962"/>
                  <a:pt x="1897" y="970"/>
                </a:cubicBezTo>
                <a:cubicBezTo>
                  <a:pt x="1883" y="1013"/>
                  <a:pt x="1885" y="1020"/>
                  <a:pt x="1881" y="1026"/>
                </a:cubicBezTo>
                <a:cubicBezTo>
                  <a:pt x="1873" y="1069"/>
                  <a:pt x="1868" y="1072"/>
                  <a:pt x="1872" y="1078"/>
                </a:cubicBezTo>
                <a:cubicBezTo>
                  <a:pt x="1864" y="1142"/>
                  <a:pt x="1861" y="1146"/>
                  <a:pt x="1862" y="1151"/>
                </a:cubicBezTo>
                <a:cubicBezTo>
                  <a:pt x="1859" y="1200"/>
                  <a:pt x="1858" y="1209"/>
                  <a:pt x="1862" y="1219"/>
                </a:cubicBezTo>
                <a:cubicBezTo>
                  <a:pt x="1867" y="1230"/>
                  <a:pt x="1856" y="1239"/>
                  <a:pt x="1864" y="1244"/>
                </a:cubicBezTo>
                <a:cubicBezTo>
                  <a:pt x="1863" y="1286"/>
                  <a:pt x="1866" y="1291"/>
                  <a:pt x="1870" y="1296"/>
                </a:cubicBezTo>
                <a:cubicBezTo>
                  <a:pt x="1860" y="1293"/>
                  <a:pt x="1853" y="1283"/>
                  <a:pt x="1848" y="1273"/>
                </a:cubicBezTo>
                <a:cubicBezTo>
                  <a:pt x="1833" y="1175"/>
                  <a:pt x="1831" y="1170"/>
                  <a:pt x="1828" y="1164"/>
                </a:cubicBezTo>
                <a:cubicBezTo>
                  <a:pt x="1831" y="1127"/>
                  <a:pt x="1828" y="1120"/>
                  <a:pt x="1831" y="1115"/>
                </a:cubicBezTo>
                <a:cubicBezTo>
                  <a:pt x="1826" y="1071"/>
                  <a:pt x="1832" y="1062"/>
                  <a:pt x="1830" y="1051"/>
                </a:cubicBezTo>
                <a:cubicBezTo>
                  <a:pt x="1836" y="1035"/>
                  <a:pt x="1836" y="1033"/>
                  <a:pt x="1836" y="1030"/>
                </a:cubicBezTo>
                <a:cubicBezTo>
                  <a:pt x="1844" y="1002"/>
                  <a:pt x="1836" y="994"/>
                  <a:pt x="1844" y="991"/>
                </a:cubicBezTo>
                <a:cubicBezTo>
                  <a:pt x="1856" y="927"/>
                  <a:pt x="1862" y="924"/>
                  <a:pt x="1862" y="918"/>
                </a:cubicBezTo>
                <a:cubicBezTo>
                  <a:pt x="1890" y="834"/>
                  <a:pt x="1896" y="825"/>
                  <a:pt x="1899" y="816"/>
                </a:cubicBezTo>
                <a:cubicBezTo>
                  <a:pt x="1908" y="781"/>
                  <a:pt x="1910" y="777"/>
                  <a:pt x="1910" y="771"/>
                </a:cubicBezTo>
                <a:cubicBezTo>
                  <a:pt x="1919" y="739"/>
                  <a:pt x="1919" y="737"/>
                  <a:pt x="1919" y="734"/>
                </a:cubicBezTo>
                <a:cubicBezTo>
                  <a:pt x="1913" y="749"/>
                  <a:pt x="1909" y="751"/>
                  <a:pt x="1909" y="754"/>
                </a:cubicBezTo>
                <a:cubicBezTo>
                  <a:pt x="1904" y="790"/>
                  <a:pt x="1894" y="794"/>
                  <a:pt x="1897" y="802"/>
                </a:cubicBezTo>
                <a:cubicBezTo>
                  <a:pt x="1861" y="886"/>
                  <a:pt x="1861" y="899"/>
                  <a:pt x="1855" y="911"/>
                </a:cubicBezTo>
                <a:cubicBezTo>
                  <a:pt x="1835" y="988"/>
                  <a:pt x="1831" y="989"/>
                  <a:pt x="1830" y="992"/>
                </a:cubicBezTo>
                <a:cubicBezTo>
                  <a:pt x="1828" y="1035"/>
                  <a:pt x="1822" y="1044"/>
                  <a:pt x="1823" y="1055"/>
                </a:cubicBezTo>
                <a:cubicBezTo>
                  <a:pt x="1821" y="1124"/>
                  <a:pt x="1815" y="1128"/>
                  <a:pt x="1818" y="1134"/>
                </a:cubicBezTo>
                <a:cubicBezTo>
                  <a:pt x="1826" y="1225"/>
                  <a:pt x="1832" y="1231"/>
                  <a:pt x="1830" y="1236"/>
                </a:cubicBezTo>
                <a:cubicBezTo>
                  <a:pt x="1838" y="1278"/>
                  <a:pt x="1847" y="1286"/>
                  <a:pt x="1839" y="1290"/>
                </a:cubicBezTo>
                <a:cubicBezTo>
                  <a:pt x="1816" y="1218"/>
                  <a:pt x="1819" y="1207"/>
                  <a:pt x="1813" y="1205"/>
                </a:cubicBezTo>
                <a:cubicBezTo>
                  <a:pt x="1807" y="1158"/>
                  <a:pt x="1808" y="1156"/>
                  <a:pt x="1810" y="1153"/>
                </a:cubicBezTo>
                <a:cubicBezTo>
                  <a:pt x="1812" y="1127"/>
                  <a:pt x="1805" y="1121"/>
                  <a:pt x="1809" y="1119"/>
                </a:cubicBezTo>
                <a:cubicBezTo>
                  <a:pt x="1809" y="1085"/>
                  <a:pt x="1810" y="1081"/>
                  <a:pt x="1813" y="1078"/>
                </a:cubicBezTo>
                <a:cubicBezTo>
                  <a:pt x="1826" y="1025"/>
                  <a:pt x="1814" y="1018"/>
                  <a:pt x="1819" y="1016"/>
                </a:cubicBezTo>
                <a:cubicBezTo>
                  <a:pt x="1832" y="953"/>
                  <a:pt x="1829" y="949"/>
                  <a:pt x="1831" y="947"/>
                </a:cubicBezTo>
                <a:cubicBezTo>
                  <a:pt x="1837" y="914"/>
                  <a:pt x="1844" y="905"/>
                  <a:pt x="1846" y="895"/>
                </a:cubicBezTo>
                <a:cubicBezTo>
                  <a:pt x="1879" y="803"/>
                  <a:pt x="1876" y="800"/>
                  <a:pt x="1878" y="798"/>
                </a:cubicBezTo>
                <a:cubicBezTo>
                  <a:pt x="1886" y="765"/>
                  <a:pt x="1893" y="756"/>
                  <a:pt x="1893" y="746"/>
                </a:cubicBezTo>
                <a:cubicBezTo>
                  <a:pt x="1892" y="717"/>
                  <a:pt x="1893" y="723"/>
                  <a:pt x="1892" y="728"/>
                </a:cubicBezTo>
                <a:cubicBezTo>
                  <a:pt x="1881" y="768"/>
                  <a:pt x="1879" y="773"/>
                  <a:pt x="1879" y="780"/>
                </a:cubicBezTo>
                <a:cubicBezTo>
                  <a:pt x="1870" y="800"/>
                  <a:pt x="1868" y="806"/>
                  <a:pt x="1868" y="812"/>
                </a:cubicBezTo>
                <a:cubicBezTo>
                  <a:pt x="1854" y="832"/>
                  <a:pt x="1859" y="839"/>
                  <a:pt x="1853" y="844"/>
                </a:cubicBezTo>
                <a:cubicBezTo>
                  <a:pt x="1814" y="1002"/>
                  <a:pt x="1805" y="1024"/>
                  <a:pt x="1805" y="1047"/>
                </a:cubicBezTo>
                <a:cubicBezTo>
                  <a:pt x="1796" y="1104"/>
                  <a:pt x="1798" y="1111"/>
                  <a:pt x="1796" y="1117"/>
                </a:cubicBezTo>
                <a:cubicBezTo>
                  <a:pt x="1799" y="1147"/>
                  <a:pt x="1796" y="1150"/>
                  <a:pt x="1799" y="1154"/>
                </a:cubicBezTo>
                <a:cubicBezTo>
                  <a:pt x="1804" y="1203"/>
                  <a:pt x="1802" y="1214"/>
                  <a:pt x="1808" y="1228"/>
                </a:cubicBezTo>
                <a:cubicBezTo>
                  <a:pt x="1810" y="1264"/>
                  <a:pt x="1805" y="1257"/>
                  <a:pt x="1799" y="1254"/>
                </a:cubicBezTo>
                <a:cubicBezTo>
                  <a:pt x="1785" y="1202"/>
                  <a:pt x="1794" y="1179"/>
                  <a:pt x="1779" y="1150"/>
                </a:cubicBezTo>
                <a:cubicBezTo>
                  <a:pt x="1781" y="1085"/>
                  <a:pt x="1780" y="1068"/>
                  <a:pt x="1781" y="1052"/>
                </a:cubicBezTo>
                <a:cubicBezTo>
                  <a:pt x="1793" y="990"/>
                  <a:pt x="1789" y="985"/>
                  <a:pt x="1788" y="980"/>
                </a:cubicBezTo>
                <a:cubicBezTo>
                  <a:pt x="1802" y="929"/>
                  <a:pt x="1805" y="925"/>
                  <a:pt x="1801" y="920"/>
                </a:cubicBezTo>
                <a:cubicBezTo>
                  <a:pt x="1827" y="852"/>
                  <a:pt x="1832" y="845"/>
                  <a:pt x="1835" y="837"/>
                </a:cubicBezTo>
                <a:cubicBezTo>
                  <a:pt x="1856" y="786"/>
                  <a:pt x="1855" y="781"/>
                  <a:pt x="1861" y="778"/>
                </a:cubicBezTo>
                <a:cubicBezTo>
                  <a:pt x="1852" y="781"/>
                  <a:pt x="1851" y="785"/>
                  <a:pt x="1849" y="788"/>
                </a:cubicBezTo>
                <a:cubicBezTo>
                  <a:pt x="1840" y="826"/>
                  <a:pt x="1828" y="827"/>
                  <a:pt x="1832" y="832"/>
                </a:cubicBezTo>
                <a:cubicBezTo>
                  <a:pt x="1799" y="903"/>
                  <a:pt x="1800" y="911"/>
                  <a:pt x="1798" y="919"/>
                </a:cubicBezTo>
                <a:cubicBezTo>
                  <a:pt x="1779" y="973"/>
                  <a:pt x="1783" y="980"/>
                  <a:pt x="1781" y="984"/>
                </a:cubicBezTo>
                <a:cubicBezTo>
                  <a:pt x="1771" y="1033"/>
                  <a:pt x="1775" y="1040"/>
                  <a:pt x="1770" y="1043"/>
                </a:cubicBezTo>
                <a:cubicBezTo>
                  <a:pt x="1769" y="1086"/>
                  <a:pt x="1771" y="1093"/>
                  <a:pt x="1769" y="1100"/>
                </a:cubicBezTo>
                <a:cubicBezTo>
                  <a:pt x="1776" y="1190"/>
                  <a:pt x="1783" y="1196"/>
                  <a:pt x="1780" y="1199"/>
                </a:cubicBezTo>
                <a:cubicBezTo>
                  <a:pt x="1784" y="1223"/>
                  <a:pt x="1791" y="1228"/>
                  <a:pt x="1783" y="1230"/>
                </a:cubicBezTo>
                <a:cubicBezTo>
                  <a:pt x="1758" y="1164"/>
                  <a:pt x="1765" y="1163"/>
                  <a:pt x="1760" y="1158"/>
                </a:cubicBezTo>
                <a:cubicBezTo>
                  <a:pt x="1749" y="1088"/>
                  <a:pt x="1740" y="1081"/>
                  <a:pt x="1749" y="1079"/>
                </a:cubicBezTo>
                <a:cubicBezTo>
                  <a:pt x="1751" y="984"/>
                  <a:pt x="1753" y="967"/>
                  <a:pt x="1753" y="950"/>
                </a:cubicBezTo>
                <a:cubicBezTo>
                  <a:pt x="1765" y="916"/>
                  <a:pt x="1767" y="915"/>
                  <a:pt x="1764" y="911"/>
                </a:cubicBezTo>
                <a:cubicBezTo>
                  <a:pt x="1772" y="897"/>
                  <a:pt x="1769" y="895"/>
                  <a:pt x="1769" y="894"/>
                </a:cubicBezTo>
                <a:cubicBezTo>
                  <a:pt x="1801" y="810"/>
                  <a:pt x="1791" y="796"/>
                  <a:pt x="1801" y="788"/>
                </a:cubicBezTo>
                <a:cubicBezTo>
                  <a:pt x="1801" y="728"/>
                  <a:pt x="1808" y="724"/>
                  <a:pt x="1803" y="716"/>
                </a:cubicBezTo>
                <a:cubicBezTo>
                  <a:pt x="1802" y="687"/>
                  <a:pt x="1803" y="682"/>
                  <a:pt x="1799" y="683"/>
                </a:cubicBezTo>
                <a:cubicBezTo>
                  <a:pt x="1799" y="749"/>
                  <a:pt x="1793" y="764"/>
                  <a:pt x="1795" y="782"/>
                </a:cubicBezTo>
                <a:cubicBezTo>
                  <a:pt x="1770" y="863"/>
                  <a:pt x="1767" y="875"/>
                  <a:pt x="1762" y="886"/>
                </a:cubicBezTo>
                <a:cubicBezTo>
                  <a:pt x="1751" y="914"/>
                  <a:pt x="1753" y="918"/>
                  <a:pt x="1752" y="921"/>
                </a:cubicBezTo>
                <a:cubicBezTo>
                  <a:pt x="1735" y="998"/>
                  <a:pt x="1735" y="1004"/>
                  <a:pt x="1738" y="1011"/>
                </a:cubicBezTo>
                <a:cubicBezTo>
                  <a:pt x="1729" y="1072"/>
                  <a:pt x="1739" y="1079"/>
                  <a:pt x="1736" y="1083"/>
                </a:cubicBezTo>
                <a:cubicBezTo>
                  <a:pt x="1740" y="1115"/>
                  <a:pt x="1742" y="1121"/>
                  <a:pt x="1739" y="1125"/>
                </a:cubicBezTo>
                <a:cubicBezTo>
                  <a:pt x="1742" y="1175"/>
                  <a:pt x="1750" y="1171"/>
                  <a:pt x="1741" y="1165"/>
                </a:cubicBezTo>
                <a:cubicBezTo>
                  <a:pt x="1733" y="1137"/>
                  <a:pt x="1733" y="1134"/>
                  <a:pt x="1734" y="1131"/>
                </a:cubicBezTo>
                <a:cubicBezTo>
                  <a:pt x="1725" y="1087"/>
                  <a:pt x="1725" y="1067"/>
                  <a:pt x="1722" y="1046"/>
                </a:cubicBezTo>
                <a:cubicBezTo>
                  <a:pt x="1723" y="1032"/>
                  <a:pt x="1721" y="1031"/>
                  <a:pt x="1721" y="1029"/>
                </a:cubicBezTo>
                <a:cubicBezTo>
                  <a:pt x="1724" y="979"/>
                  <a:pt x="1719" y="968"/>
                  <a:pt x="1724" y="960"/>
                </a:cubicBezTo>
                <a:cubicBezTo>
                  <a:pt x="1727" y="926"/>
                  <a:pt x="1726" y="922"/>
                  <a:pt x="1727" y="917"/>
                </a:cubicBezTo>
                <a:cubicBezTo>
                  <a:pt x="1732" y="884"/>
                  <a:pt x="1734" y="879"/>
                  <a:pt x="1732" y="874"/>
                </a:cubicBezTo>
                <a:cubicBezTo>
                  <a:pt x="1746" y="829"/>
                  <a:pt x="1742" y="823"/>
                  <a:pt x="1745" y="819"/>
                </a:cubicBezTo>
                <a:cubicBezTo>
                  <a:pt x="1749" y="772"/>
                  <a:pt x="1757" y="769"/>
                  <a:pt x="1752" y="762"/>
                </a:cubicBezTo>
                <a:cubicBezTo>
                  <a:pt x="1755" y="715"/>
                  <a:pt x="1747" y="707"/>
                  <a:pt x="1752" y="704"/>
                </a:cubicBezTo>
                <a:cubicBezTo>
                  <a:pt x="1727" y="648"/>
                  <a:pt x="1731" y="634"/>
                  <a:pt x="1720" y="636"/>
                </a:cubicBezTo>
                <a:cubicBezTo>
                  <a:pt x="1746" y="727"/>
                  <a:pt x="1744" y="737"/>
                  <a:pt x="1748" y="750"/>
                </a:cubicBezTo>
                <a:cubicBezTo>
                  <a:pt x="1741" y="792"/>
                  <a:pt x="1744" y="797"/>
                  <a:pt x="1738" y="800"/>
                </a:cubicBezTo>
                <a:cubicBezTo>
                  <a:pt x="1727" y="867"/>
                  <a:pt x="1724" y="871"/>
                  <a:pt x="1724" y="875"/>
                </a:cubicBezTo>
                <a:cubicBezTo>
                  <a:pt x="1715" y="930"/>
                  <a:pt x="1715" y="934"/>
                  <a:pt x="1715" y="939"/>
                </a:cubicBezTo>
                <a:cubicBezTo>
                  <a:pt x="1708" y="941"/>
                  <a:pt x="1714" y="936"/>
                  <a:pt x="1710" y="930"/>
                </a:cubicBezTo>
                <a:cubicBezTo>
                  <a:pt x="1715" y="906"/>
                  <a:pt x="1716" y="900"/>
                  <a:pt x="1713" y="893"/>
                </a:cubicBezTo>
                <a:cubicBezTo>
                  <a:pt x="1716" y="852"/>
                  <a:pt x="1717" y="845"/>
                  <a:pt x="1715" y="839"/>
                </a:cubicBezTo>
                <a:cubicBezTo>
                  <a:pt x="1719" y="754"/>
                  <a:pt x="1719" y="741"/>
                  <a:pt x="1715" y="727"/>
                </a:cubicBezTo>
                <a:cubicBezTo>
                  <a:pt x="1682" y="632"/>
                  <a:pt x="1673" y="613"/>
                  <a:pt x="1666" y="602"/>
                </a:cubicBezTo>
                <a:cubicBezTo>
                  <a:pt x="1674" y="627"/>
                  <a:pt x="1680" y="638"/>
                  <a:pt x="1686" y="649"/>
                </a:cubicBezTo>
                <a:cubicBezTo>
                  <a:pt x="1705" y="729"/>
                  <a:pt x="1712" y="739"/>
                  <a:pt x="1711" y="747"/>
                </a:cubicBezTo>
                <a:cubicBezTo>
                  <a:pt x="1712" y="775"/>
                  <a:pt x="1712" y="779"/>
                  <a:pt x="1710" y="782"/>
                </a:cubicBezTo>
                <a:cubicBezTo>
                  <a:pt x="1707" y="852"/>
                  <a:pt x="1709" y="861"/>
                  <a:pt x="1705" y="868"/>
                </a:cubicBezTo>
                <a:cubicBezTo>
                  <a:pt x="1700" y="922"/>
                  <a:pt x="1705" y="931"/>
                  <a:pt x="1700" y="938"/>
                </a:cubicBezTo>
                <a:cubicBezTo>
                  <a:pt x="1698" y="1003"/>
                  <a:pt x="1700" y="1020"/>
                  <a:pt x="1698" y="1036"/>
                </a:cubicBezTo>
                <a:cubicBezTo>
                  <a:pt x="1698" y="1069"/>
                  <a:pt x="1705" y="1079"/>
                  <a:pt x="1699" y="1085"/>
                </a:cubicBezTo>
                <a:cubicBezTo>
                  <a:pt x="1711" y="1143"/>
                  <a:pt x="1719" y="1150"/>
                  <a:pt x="1720" y="1154"/>
                </a:cubicBezTo>
                <a:cubicBezTo>
                  <a:pt x="1713" y="1173"/>
                  <a:pt x="1719" y="1161"/>
                  <a:pt x="1713" y="1152"/>
                </a:cubicBezTo>
                <a:cubicBezTo>
                  <a:pt x="1689" y="1079"/>
                  <a:pt x="1683" y="1073"/>
                  <a:pt x="1685" y="1070"/>
                </a:cubicBezTo>
                <a:cubicBezTo>
                  <a:pt x="1679" y="1019"/>
                  <a:pt x="1675" y="1003"/>
                  <a:pt x="1678" y="989"/>
                </a:cubicBezTo>
                <a:cubicBezTo>
                  <a:pt x="1679" y="939"/>
                  <a:pt x="1676" y="934"/>
                  <a:pt x="1674" y="929"/>
                </a:cubicBezTo>
                <a:cubicBezTo>
                  <a:pt x="1678" y="875"/>
                  <a:pt x="1678" y="865"/>
                  <a:pt x="1677" y="854"/>
                </a:cubicBezTo>
                <a:cubicBezTo>
                  <a:pt x="1682" y="815"/>
                  <a:pt x="1678" y="804"/>
                  <a:pt x="1679" y="794"/>
                </a:cubicBezTo>
                <a:cubicBezTo>
                  <a:pt x="1676" y="743"/>
                  <a:pt x="1676" y="738"/>
                  <a:pt x="1674" y="732"/>
                </a:cubicBezTo>
                <a:cubicBezTo>
                  <a:pt x="1663" y="688"/>
                  <a:pt x="1662" y="677"/>
                  <a:pt x="1657" y="665"/>
                </a:cubicBezTo>
                <a:cubicBezTo>
                  <a:pt x="1631" y="625"/>
                  <a:pt x="1629" y="616"/>
                  <a:pt x="1624" y="622"/>
                </a:cubicBezTo>
                <a:cubicBezTo>
                  <a:pt x="1669" y="730"/>
                  <a:pt x="1663" y="734"/>
                  <a:pt x="1667" y="742"/>
                </a:cubicBezTo>
                <a:cubicBezTo>
                  <a:pt x="1671" y="784"/>
                  <a:pt x="1668" y="786"/>
                  <a:pt x="1670" y="790"/>
                </a:cubicBezTo>
                <a:cubicBezTo>
                  <a:pt x="1673" y="832"/>
                  <a:pt x="1666" y="844"/>
                  <a:pt x="1670" y="858"/>
                </a:cubicBezTo>
                <a:cubicBezTo>
                  <a:pt x="1664" y="946"/>
                  <a:pt x="1666" y="959"/>
                  <a:pt x="1666" y="972"/>
                </a:cubicBezTo>
                <a:cubicBezTo>
                  <a:pt x="1660" y="983"/>
                  <a:pt x="1658" y="956"/>
                  <a:pt x="1657" y="930"/>
                </a:cubicBezTo>
                <a:cubicBezTo>
                  <a:pt x="1656" y="883"/>
                  <a:pt x="1654" y="876"/>
                  <a:pt x="1653" y="870"/>
                </a:cubicBezTo>
                <a:cubicBezTo>
                  <a:pt x="1654" y="824"/>
                  <a:pt x="1648" y="815"/>
                  <a:pt x="1652" y="809"/>
                </a:cubicBezTo>
                <a:cubicBezTo>
                  <a:pt x="1641" y="741"/>
                  <a:pt x="1642" y="734"/>
                  <a:pt x="1638" y="726"/>
                </a:cubicBezTo>
                <a:cubicBezTo>
                  <a:pt x="1606" y="639"/>
                  <a:pt x="1595" y="629"/>
                  <a:pt x="1599" y="624"/>
                </a:cubicBezTo>
                <a:cubicBezTo>
                  <a:pt x="1559" y="579"/>
                  <a:pt x="1560" y="560"/>
                  <a:pt x="1554" y="564"/>
                </a:cubicBezTo>
                <a:cubicBezTo>
                  <a:pt x="1584" y="614"/>
                  <a:pt x="1591" y="626"/>
                  <a:pt x="1598" y="639"/>
                </a:cubicBezTo>
                <a:cubicBezTo>
                  <a:pt x="1622" y="714"/>
                  <a:pt x="1630" y="720"/>
                  <a:pt x="1631" y="724"/>
                </a:cubicBezTo>
                <a:cubicBezTo>
                  <a:pt x="1633" y="751"/>
                  <a:pt x="1640" y="757"/>
                  <a:pt x="1636" y="759"/>
                </a:cubicBezTo>
                <a:cubicBezTo>
                  <a:pt x="1645" y="839"/>
                  <a:pt x="1642" y="846"/>
                  <a:pt x="1644" y="854"/>
                </a:cubicBezTo>
                <a:cubicBezTo>
                  <a:pt x="1640" y="907"/>
                  <a:pt x="1650" y="918"/>
                  <a:pt x="1645" y="924"/>
                </a:cubicBezTo>
                <a:cubicBezTo>
                  <a:pt x="1644" y="962"/>
                  <a:pt x="1651" y="968"/>
                  <a:pt x="1647" y="970"/>
                </a:cubicBezTo>
                <a:cubicBezTo>
                  <a:pt x="1657" y="1063"/>
                  <a:pt x="1665" y="1076"/>
                  <a:pt x="1661" y="1086"/>
                </a:cubicBezTo>
                <a:cubicBezTo>
                  <a:pt x="1668" y="1110"/>
                  <a:pt x="1657" y="1109"/>
                  <a:pt x="1660" y="1099"/>
                </a:cubicBezTo>
                <a:cubicBezTo>
                  <a:pt x="1631" y="1019"/>
                  <a:pt x="1628" y="1011"/>
                  <a:pt x="1628" y="1005"/>
                </a:cubicBezTo>
                <a:cubicBezTo>
                  <a:pt x="1619" y="967"/>
                  <a:pt x="1628" y="955"/>
                  <a:pt x="1617" y="937"/>
                </a:cubicBezTo>
                <a:cubicBezTo>
                  <a:pt x="1619" y="889"/>
                  <a:pt x="1617" y="876"/>
                  <a:pt x="1617" y="864"/>
                </a:cubicBezTo>
                <a:cubicBezTo>
                  <a:pt x="1615" y="814"/>
                  <a:pt x="1615" y="802"/>
                  <a:pt x="1617" y="790"/>
                </a:cubicBezTo>
                <a:cubicBezTo>
                  <a:pt x="1598" y="709"/>
                  <a:pt x="1603" y="699"/>
                  <a:pt x="1601" y="696"/>
                </a:cubicBezTo>
                <a:cubicBezTo>
                  <a:pt x="1594" y="666"/>
                  <a:pt x="1586" y="660"/>
                  <a:pt x="1591" y="658"/>
                </a:cubicBezTo>
                <a:cubicBezTo>
                  <a:pt x="1575" y="621"/>
                  <a:pt x="1578" y="614"/>
                  <a:pt x="1570" y="605"/>
                </a:cubicBezTo>
                <a:cubicBezTo>
                  <a:pt x="1595" y="707"/>
                  <a:pt x="1599" y="725"/>
                  <a:pt x="1599" y="741"/>
                </a:cubicBezTo>
                <a:cubicBezTo>
                  <a:pt x="1606" y="813"/>
                  <a:pt x="1609" y="817"/>
                  <a:pt x="1604" y="818"/>
                </a:cubicBezTo>
                <a:cubicBezTo>
                  <a:pt x="1605" y="866"/>
                  <a:pt x="1610" y="878"/>
                  <a:pt x="1607" y="887"/>
                </a:cubicBezTo>
                <a:cubicBezTo>
                  <a:pt x="1611" y="956"/>
                  <a:pt x="1612" y="966"/>
                  <a:pt x="1612" y="975"/>
                </a:cubicBezTo>
                <a:cubicBezTo>
                  <a:pt x="1620" y="1014"/>
                  <a:pt x="1621" y="1021"/>
                  <a:pt x="1621" y="1029"/>
                </a:cubicBezTo>
                <a:cubicBezTo>
                  <a:pt x="1618" y="1044"/>
                  <a:pt x="1622" y="1037"/>
                  <a:pt x="1616" y="1035"/>
                </a:cubicBezTo>
                <a:cubicBezTo>
                  <a:pt x="1590" y="901"/>
                  <a:pt x="1595" y="899"/>
                  <a:pt x="1590" y="894"/>
                </a:cubicBezTo>
                <a:cubicBezTo>
                  <a:pt x="1589" y="813"/>
                  <a:pt x="1581" y="794"/>
                  <a:pt x="1585" y="779"/>
                </a:cubicBezTo>
                <a:cubicBezTo>
                  <a:pt x="1572" y="710"/>
                  <a:pt x="1574" y="694"/>
                  <a:pt x="1569" y="676"/>
                </a:cubicBezTo>
                <a:cubicBezTo>
                  <a:pt x="1548" y="606"/>
                  <a:pt x="1539" y="591"/>
                  <a:pt x="1531" y="576"/>
                </a:cubicBezTo>
                <a:cubicBezTo>
                  <a:pt x="1556" y="642"/>
                  <a:pt x="1554" y="655"/>
                  <a:pt x="1563" y="670"/>
                </a:cubicBezTo>
                <a:cubicBezTo>
                  <a:pt x="1565" y="721"/>
                  <a:pt x="1571" y="730"/>
                  <a:pt x="1567" y="736"/>
                </a:cubicBezTo>
                <a:cubicBezTo>
                  <a:pt x="1578" y="812"/>
                  <a:pt x="1574" y="818"/>
                  <a:pt x="1579" y="826"/>
                </a:cubicBezTo>
                <a:cubicBezTo>
                  <a:pt x="1576" y="872"/>
                  <a:pt x="1582" y="878"/>
                  <a:pt x="1580" y="881"/>
                </a:cubicBezTo>
                <a:cubicBezTo>
                  <a:pt x="1582" y="922"/>
                  <a:pt x="1588" y="931"/>
                  <a:pt x="1585" y="937"/>
                </a:cubicBezTo>
                <a:cubicBezTo>
                  <a:pt x="1597" y="1000"/>
                  <a:pt x="1592" y="1002"/>
                  <a:pt x="1597" y="1007"/>
                </a:cubicBezTo>
                <a:cubicBezTo>
                  <a:pt x="1580" y="986"/>
                  <a:pt x="1581" y="973"/>
                  <a:pt x="1573" y="959"/>
                </a:cubicBezTo>
                <a:cubicBezTo>
                  <a:pt x="1574" y="937"/>
                  <a:pt x="1570" y="933"/>
                  <a:pt x="1568" y="929"/>
                </a:cubicBezTo>
                <a:cubicBezTo>
                  <a:pt x="1566" y="904"/>
                  <a:pt x="1568" y="902"/>
                  <a:pt x="1566" y="898"/>
                </a:cubicBezTo>
                <a:cubicBezTo>
                  <a:pt x="1565" y="866"/>
                  <a:pt x="1560" y="851"/>
                  <a:pt x="1562" y="838"/>
                </a:cubicBezTo>
                <a:cubicBezTo>
                  <a:pt x="1559" y="787"/>
                  <a:pt x="1561" y="774"/>
                  <a:pt x="1560" y="760"/>
                </a:cubicBezTo>
                <a:cubicBezTo>
                  <a:pt x="1549" y="696"/>
                  <a:pt x="1551" y="682"/>
                  <a:pt x="1543" y="682"/>
                </a:cubicBezTo>
                <a:cubicBezTo>
                  <a:pt x="1550" y="772"/>
                  <a:pt x="1552" y="785"/>
                  <a:pt x="1551" y="797"/>
                </a:cubicBezTo>
                <a:cubicBezTo>
                  <a:pt x="1548" y="858"/>
                  <a:pt x="1552" y="863"/>
                  <a:pt x="1554" y="866"/>
                </a:cubicBezTo>
                <a:cubicBezTo>
                  <a:pt x="1558" y="923"/>
                  <a:pt x="1561" y="930"/>
                  <a:pt x="1557" y="935"/>
                </a:cubicBezTo>
                <a:cubicBezTo>
                  <a:pt x="1566" y="982"/>
                  <a:pt x="1577" y="993"/>
                  <a:pt x="1568" y="997"/>
                </a:cubicBezTo>
                <a:cubicBezTo>
                  <a:pt x="1548" y="919"/>
                  <a:pt x="1542" y="909"/>
                  <a:pt x="1544" y="901"/>
                </a:cubicBezTo>
                <a:cubicBezTo>
                  <a:pt x="1537" y="855"/>
                  <a:pt x="1541" y="852"/>
                  <a:pt x="1537" y="846"/>
                </a:cubicBezTo>
                <a:cubicBezTo>
                  <a:pt x="1530" y="810"/>
                  <a:pt x="1534" y="803"/>
                  <a:pt x="1528" y="793"/>
                </a:cubicBezTo>
                <a:cubicBezTo>
                  <a:pt x="1520" y="729"/>
                  <a:pt x="1518" y="719"/>
                  <a:pt x="1521" y="711"/>
                </a:cubicBezTo>
                <a:cubicBezTo>
                  <a:pt x="1481" y="627"/>
                  <a:pt x="1476" y="623"/>
                  <a:pt x="1473" y="615"/>
                </a:cubicBezTo>
                <a:cubicBezTo>
                  <a:pt x="1441" y="586"/>
                  <a:pt x="1439" y="570"/>
                  <a:pt x="1431" y="576"/>
                </a:cubicBezTo>
                <a:cubicBezTo>
                  <a:pt x="1460" y="610"/>
                  <a:pt x="1468" y="621"/>
                  <a:pt x="1476" y="631"/>
                </a:cubicBezTo>
                <a:cubicBezTo>
                  <a:pt x="1502" y="693"/>
                  <a:pt x="1509" y="699"/>
                  <a:pt x="1507" y="702"/>
                </a:cubicBezTo>
                <a:cubicBezTo>
                  <a:pt x="1512" y="760"/>
                  <a:pt x="1526" y="782"/>
                  <a:pt x="1519" y="798"/>
                </a:cubicBezTo>
                <a:cubicBezTo>
                  <a:pt x="1527" y="860"/>
                  <a:pt x="1529" y="869"/>
                  <a:pt x="1532" y="879"/>
                </a:cubicBezTo>
                <a:cubicBezTo>
                  <a:pt x="1533" y="927"/>
                  <a:pt x="1537" y="933"/>
                  <a:pt x="1535" y="938"/>
                </a:cubicBezTo>
                <a:cubicBezTo>
                  <a:pt x="1525" y="951"/>
                  <a:pt x="1527" y="935"/>
                  <a:pt x="1517" y="916"/>
                </a:cubicBezTo>
                <a:cubicBezTo>
                  <a:pt x="1511" y="847"/>
                  <a:pt x="1503" y="840"/>
                  <a:pt x="1508" y="836"/>
                </a:cubicBezTo>
                <a:cubicBezTo>
                  <a:pt x="1499" y="798"/>
                  <a:pt x="1503" y="793"/>
                  <a:pt x="1498" y="786"/>
                </a:cubicBezTo>
                <a:cubicBezTo>
                  <a:pt x="1494" y="750"/>
                  <a:pt x="1489" y="743"/>
                  <a:pt x="1489" y="738"/>
                </a:cubicBezTo>
                <a:cubicBezTo>
                  <a:pt x="1442" y="617"/>
                  <a:pt x="1439" y="606"/>
                  <a:pt x="1421" y="579"/>
                </a:cubicBezTo>
                <a:cubicBezTo>
                  <a:pt x="1399" y="558"/>
                  <a:pt x="1394" y="551"/>
                  <a:pt x="1386" y="554"/>
                </a:cubicBezTo>
                <a:cubicBezTo>
                  <a:pt x="1434" y="621"/>
                  <a:pt x="1443" y="634"/>
                  <a:pt x="1450" y="648"/>
                </a:cubicBezTo>
                <a:cubicBezTo>
                  <a:pt x="1462" y="693"/>
                  <a:pt x="1469" y="692"/>
                  <a:pt x="1466" y="698"/>
                </a:cubicBezTo>
                <a:cubicBezTo>
                  <a:pt x="1482" y="742"/>
                  <a:pt x="1480" y="752"/>
                  <a:pt x="1485" y="764"/>
                </a:cubicBezTo>
                <a:cubicBezTo>
                  <a:pt x="1501" y="873"/>
                  <a:pt x="1501" y="883"/>
                  <a:pt x="1505" y="894"/>
                </a:cubicBezTo>
                <a:cubicBezTo>
                  <a:pt x="1506" y="915"/>
                  <a:pt x="1500" y="915"/>
                  <a:pt x="1503" y="912"/>
                </a:cubicBezTo>
                <a:cubicBezTo>
                  <a:pt x="1480" y="826"/>
                  <a:pt x="1481" y="802"/>
                  <a:pt x="1464" y="773"/>
                </a:cubicBezTo>
                <a:cubicBezTo>
                  <a:pt x="1449" y="724"/>
                  <a:pt x="1444" y="706"/>
                  <a:pt x="1437" y="687"/>
                </a:cubicBezTo>
                <a:cubicBezTo>
                  <a:pt x="1361" y="563"/>
                  <a:pt x="1356" y="568"/>
                  <a:pt x="1353" y="563"/>
                </a:cubicBezTo>
                <a:cubicBezTo>
                  <a:pt x="1321" y="532"/>
                  <a:pt x="1318" y="529"/>
                  <a:pt x="1314" y="530"/>
                </a:cubicBezTo>
                <a:cubicBezTo>
                  <a:pt x="1345" y="563"/>
                  <a:pt x="1354" y="574"/>
                  <a:pt x="1360" y="575"/>
                </a:cubicBezTo>
                <a:cubicBezTo>
                  <a:pt x="1369" y="585"/>
                  <a:pt x="1370" y="589"/>
                  <a:pt x="1371" y="589"/>
                </a:cubicBezTo>
                <a:cubicBezTo>
                  <a:pt x="1402" y="640"/>
                  <a:pt x="1411" y="657"/>
                  <a:pt x="1420" y="673"/>
                </a:cubicBezTo>
                <a:cubicBezTo>
                  <a:pt x="1449" y="755"/>
                  <a:pt x="1449" y="759"/>
                  <a:pt x="1453" y="764"/>
                </a:cubicBezTo>
                <a:cubicBezTo>
                  <a:pt x="1456" y="791"/>
                  <a:pt x="1464" y="797"/>
                  <a:pt x="1465" y="801"/>
                </a:cubicBezTo>
                <a:cubicBezTo>
                  <a:pt x="1462" y="819"/>
                  <a:pt x="1462" y="802"/>
                  <a:pt x="1452" y="782"/>
                </a:cubicBezTo>
                <a:cubicBezTo>
                  <a:pt x="1442" y="746"/>
                  <a:pt x="1439" y="737"/>
                  <a:pt x="1435" y="727"/>
                </a:cubicBezTo>
                <a:cubicBezTo>
                  <a:pt x="1335" y="582"/>
                  <a:pt x="1334" y="573"/>
                  <a:pt x="1330" y="574"/>
                </a:cubicBezTo>
                <a:cubicBezTo>
                  <a:pt x="1292" y="535"/>
                  <a:pt x="1284" y="534"/>
                  <a:pt x="1277" y="527"/>
                </a:cubicBezTo>
                <a:cubicBezTo>
                  <a:pt x="1295" y="547"/>
                  <a:pt x="1301" y="551"/>
                  <a:pt x="1306" y="558"/>
                </a:cubicBezTo>
                <a:cubicBezTo>
                  <a:pt x="1331" y="590"/>
                  <a:pt x="1341" y="597"/>
                  <a:pt x="1351" y="606"/>
                </a:cubicBezTo>
                <a:cubicBezTo>
                  <a:pt x="1367" y="634"/>
                  <a:pt x="1373" y="639"/>
                  <a:pt x="1379" y="646"/>
                </a:cubicBezTo>
                <a:cubicBezTo>
                  <a:pt x="1409" y="699"/>
                  <a:pt x="1416" y="715"/>
                  <a:pt x="1426" y="732"/>
                </a:cubicBezTo>
                <a:cubicBezTo>
                  <a:pt x="1443" y="783"/>
                  <a:pt x="1444" y="787"/>
                  <a:pt x="1444" y="790"/>
                </a:cubicBezTo>
                <a:cubicBezTo>
                  <a:pt x="1464" y="846"/>
                  <a:pt x="1463" y="852"/>
                  <a:pt x="1464" y="858"/>
                </a:cubicBezTo>
                <a:cubicBezTo>
                  <a:pt x="1435" y="796"/>
                  <a:pt x="1428" y="774"/>
                  <a:pt x="1420" y="753"/>
                </a:cubicBezTo>
                <a:cubicBezTo>
                  <a:pt x="1353" y="645"/>
                  <a:pt x="1356" y="641"/>
                  <a:pt x="1353" y="637"/>
                </a:cubicBezTo>
                <a:cubicBezTo>
                  <a:pt x="1309" y="587"/>
                  <a:pt x="1299" y="576"/>
                  <a:pt x="1288" y="567"/>
                </a:cubicBezTo>
                <a:cubicBezTo>
                  <a:pt x="1266" y="558"/>
                  <a:pt x="1278" y="564"/>
                  <a:pt x="1288" y="573"/>
                </a:cubicBezTo>
                <a:cubicBezTo>
                  <a:pt x="1338" y="632"/>
                  <a:pt x="1341" y="635"/>
                  <a:pt x="1344" y="636"/>
                </a:cubicBezTo>
                <a:cubicBezTo>
                  <a:pt x="1386" y="706"/>
                  <a:pt x="1396" y="725"/>
                  <a:pt x="1405" y="741"/>
                </a:cubicBezTo>
                <a:cubicBezTo>
                  <a:pt x="1420" y="802"/>
                  <a:pt x="1437" y="813"/>
                  <a:pt x="1427" y="817"/>
                </a:cubicBezTo>
                <a:cubicBezTo>
                  <a:pt x="1383" y="737"/>
                  <a:pt x="1383" y="726"/>
                  <a:pt x="1378" y="729"/>
                </a:cubicBezTo>
                <a:cubicBezTo>
                  <a:pt x="1363" y="702"/>
                  <a:pt x="1356" y="699"/>
                  <a:pt x="1352" y="688"/>
                </a:cubicBezTo>
                <a:cubicBezTo>
                  <a:pt x="1287" y="617"/>
                  <a:pt x="1278" y="613"/>
                  <a:pt x="1269" y="596"/>
                </a:cubicBezTo>
                <a:cubicBezTo>
                  <a:pt x="1231" y="579"/>
                  <a:pt x="1236" y="581"/>
                  <a:pt x="1239" y="580"/>
                </a:cubicBezTo>
                <a:cubicBezTo>
                  <a:pt x="1287" y="628"/>
                  <a:pt x="1309" y="654"/>
                  <a:pt x="1333" y="681"/>
                </a:cubicBezTo>
                <a:cubicBezTo>
                  <a:pt x="1371" y="733"/>
                  <a:pt x="1374" y="737"/>
                  <a:pt x="1376" y="742"/>
                </a:cubicBezTo>
                <a:cubicBezTo>
                  <a:pt x="1379" y="756"/>
                  <a:pt x="1368" y="746"/>
                  <a:pt x="1357" y="735"/>
                </a:cubicBezTo>
                <a:cubicBezTo>
                  <a:pt x="1305" y="677"/>
                  <a:pt x="1299" y="674"/>
                  <a:pt x="1294" y="667"/>
                </a:cubicBezTo>
                <a:cubicBezTo>
                  <a:pt x="1267" y="654"/>
                  <a:pt x="1276" y="658"/>
                  <a:pt x="1284" y="667"/>
                </a:cubicBezTo>
                <a:cubicBezTo>
                  <a:pt x="1373" y="768"/>
                  <a:pt x="1384" y="779"/>
                  <a:pt x="1397" y="789"/>
                </a:cubicBezTo>
                <a:cubicBezTo>
                  <a:pt x="1439" y="854"/>
                  <a:pt x="1441" y="859"/>
                  <a:pt x="1444" y="863"/>
                </a:cubicBezTo>
                <a:cubicBezTo>
                  <a:pt x="1415" y="842"/>
                  <a:pt x="1406" y="827"/>
                  <a:pt x="1394" y="817"/>
                </a:cubicBezTo>
                <a:cubicBezTo>
                  <a:pt x="1340" y="757"/>
                  <a:pt x="1332" y="756"/>
                  <a:pt x="1327" y="749"/>
                </a:cubicBezTo>
                <a:cubicBezTo>
                  <a:pt x="1254" y="683"/>
                  <a:pt x="1250" y="671"/>
                  <a:pt x="1243" y="672"/>
                </a:cubicBezTo>
                <a:cubicBezTo>
                  <a:pt x="1214" y="642"/>
                  <a:pt x="1201" y="637"/>
                  <a:pt x="1190" y="625"/>
                </a:cubicBezTo>
                <a:cubicBezTo>
                  <a:pt x="1162" y="606"/>
                  <a:pt x="1161" y="603"/>
                  <a:pt x="1159" y="604"/>
                </a:cubicBezTo>
                <a:cubicBezTo>
                  <a:pt x="1202" y="651"/>
                  <a:pt x="1208" y="648"/>
                  <a:pt x="1211" y="651"/>
                </a:cubicBezTo>
                <a:cubicBezTo>
                  <a:pt x="1252" y="693"/>
                  <a:pt x="1264" y="697"/>
                  <a:pt x="1274" y="711"/>
                </a:cubicBezTo>
                <a:cubicBezTo>
                  <a:pt x="1341" y="783"/>
                  <a:pt x="1347" y="786"/>
                  <a:pt x="1352" y="794"/>
                </a:cubicBezTo>
                <a:cubicBezTo>
                  <a:pt x="1359" y="804"/>
                  <a:pt x="1353" y="801"/>
                  <a:pt x="1347" y="796"/>
                </a:cubicBezTo>
                <a:cubicBezTo>
                  <a:pt x="1323" y="786"/>
                  <a:pt x="1317" y="780"/>
                  <a:pt x="1312" y="775"/>
                </a:cubicBezTo>
                <a:cubicBezTo>
                  <a:pt x="1271" y="748"/>
                  <a:pt x="1265" y="746"/>
                  <a:pt x="1259" y="742"/>
                </a:cubicBezTo>
                <a:cubicBezTo>
                  <a:pt x="1142" y="660"/>
                  <a:pt x="1131" y="648"/>
                  <a:pt x="1120" y="640"/>
                </a:cubicBezTo>
                <a:cubicBezTo>
                  <a:pt x="1101" y="622"/>
                  <a:pt x="1098" y="617"/>
                  <a:pt x="1096" y="613"/>
                </a:cubicBezTo>
                <a:cubicBezTo>
                  <a:pt x="1118" y="650"/>
                  <a:pt x="1127" y="653"/>
                  <a:pt x="1135" y="662"/>
                </a:cubicBezTo>
                <a:cubicBezTo>
                  <a:pt x="1150" y="676"/>
                  <a:pt x="1157" y="677"/>
                  <a:pt x="1159" y="684"/>
                </a:cubicBezTo>
                <a:cubicBezTo>
                  <a:pt x="1206" y="725"/>
                  <a:pt x="1230" y="734"/>
                  <a:pt x="1252" y="752"/>
                </a:cubicBezTo>
                <a:cubicBezTo>
                  <a:pt x="1293" y="780"/>
                  <a:pt x="1299" y="782"/>
                  <a:pt x="1305" y="788"/>
                </a:cubicBezTo>
                <a:cubicBezTo>
                  <a:pt x="1312" y="800"/>
                  <a:pt x="1308" y="796"/>
                  <a:pt x="1304" y="791"/>
                </a:cubicBezTo>
                <a:cubicBezTo>
                  <a:pt x="1247" y="755"/>
                  <a:pt x="1235" y="755"/>
                  <a:pt x="1226" y="746"/>
                </a:cubicBezTo>
                <a:cubicBezTo>
                  <a:pt x="1161" y="702"/>
                  <a:pt x="1157" y="695"/>
                  <a:pt x="1152" y="693"/>
                </a:cubicBezTo>
                <a:cubicBezTo>
                  <a:pt x="1102" y="654"/>
                  <a:pt x="1099" y="643"/>
                  <a:pt x="1092" y="644"/>
                </a:cubicBezTo>
                <a:cubicBezTo>
                  <a:pt x="1119" y="671"/>
                  <a:pt x="1120" y="680"/>
                  <a:pt x="1124" y="679"/>
                </a:cubicBezTo>
                <a:cubicBezTo>
                  <a:pt x="1168" y="716"/>
                  <a:pt x="1181" y="726"/>
                  <a:pt x="1194" y="737"/>
                </a:cubicBezTo>
                <a:cubicBezTo>
                  <a:pt x="1249" y="776"/>
                  <a:pt x="1264" y="780"/>
                  <a:pt x="1277" y="791"/>
                </a:cubicBezTo>
                <a:cubicBezTo>
                  <a:pt x="1312" y="809"/>
                  <a:pt x="1317" y="809"/>
                  <a:pt x="1320" y="815"/>
                </a:cubicBezTo>
                <a:cubicBezTo>
                  <a:pt x="1369" y="841"/>
                  <a:pt x="1376" y="845"/>
                  <a:pt x="1383" y="850"/>
                </a:cubicBezTo>
                <a:cubicBezTo>
                  <a:pt x="1422" y="879"/>
                  <a:pt x="1427" y="876"/>
                  <a:pt x="1428" y="883"/>
                </a:cubicBezTo>
                <a:cubicBezTo>
                  <a:pt x="1448" y="907"/>
                  <a:pt x="1443" y="898"/>
                  <a:pt x="1436" y="897"/>
                </a:cubicBezTo>
                <a:cubicBezTo>
                  <a:pt x="1391" y="869"/>
                  <a:pt x="1384" y="868"/>
                  <a:pt x="1377" y="865"/>
                </a:cubicBezTo>
                <a:cubicBezTo>
                  <a:pt x="1310" y="833"/>
                  <a:pt x="1302" y="831"/>
                  <a:pt x="1296" y="825"/>
                </a:cubicBezTo>
                <a:cubicBezTo>
                  <a:pt x="1212" y="780"/>
                  <a:pt x="1211" y="771"/>
                  <a:pt x="1207" y="771"/>
                </a:cubicBezTo>
                <a:cubicBezTo>
                  <a:pt x="1172" y="749"/>
                  <a:pt x="1168" y="736"/>
                  <a:pt x="1161" y="735"/>
                </a:cubicBezTo>
                <a:cubicBezTo>
                  <a:pt x="1123" y="703"/>
                  <a:pt x="1121" y="690"/>
                  <a:pt x="1114" y="694"/>
                </a:cubicBezTo>
                <a:cubicBezTo>
                  <a:pt x="1142" y="729"/>
                  <a:pt x="1146" y="726"/>
                  <a:pt x="1148" y="733"/>
                </a:cubicBezTo>
                <a:cubicBezTo>
                  <a:pt x="1173" y="751"/>
                  <a:pt x="1177" y="763"/>
                  <a:pt x="1185" y="763"/>
                </a:cubicBezTo>
                <a:cubicBezTo>
                  <a:pt x="1224" y="799"/>
                  <a:pt x="1229" y="794"/>
                  <a:pt x="1231" y="799"/>
                </a:cubicBezTo>
                <a:cubicBezTo>
                  <a:pt x="1285" y="828"/>
                  <a:pt x="1287" y="837"/>
                  <a:pt x="1291" y="836"/>
                </a:cubicBezTo>
                <a:cubicBezTo>
                  <a:pt x="1324" y="852"/>
                  <a:pt x="1327" y="853"/>
                  <a:pt x="1331" y="855"/>
                </a:cubicBezTo>
                <a:cubicBezTo>
                  <a:pt x="1354" y="869"/>
                  <a:pt x="1359" y="866"/>
                  <a:pt x="1362" y="870"/>
                </a:cubicBezTo>
                <a:cubicBezTo>
                  <a:pt x="1393" y="896"/>
                  <a:pt x="1387" y="889"/>
                  <a:pt x="1379" y="890"/>
                </a:cubicBezTo>
                <a:cubicBezTo>
                  <a:pt x="1343" y="876"/>
                  <a:pt x="1330" y="867"/>
                  <a:pt x="1316" y="861"/>
                </a:cubicBezTo>
                <a:cubicBezTo>
                  <a:pt x="1288" y="845"/>
                  <a:pt x="1278" y="849"/>
                  <a:pt x="1272" y="841"/>
                </a:cubicBezTo>
                <a:cubicBezTo>
                  <a:pt x="1217" y="811"/>
                  <a:pt x="1203" y="803"/>
                  <a:pt x="1190" y="793"/>
                </a:cubicBezTo>
                <a:cubicBezTo>
                  <a:pt x="1137" y="758"/>
                  <a:pt x="1134" y="753"/>
                  <a:pt x="1129" y="753"/>
                </a:cubicBezTo>
                <a:cubicBezTo>
                  <a:pt x="1114" y="749"/>
                  <a:pt x="1121" y="748"/>
                  <a:pt x="1126" y="757"/>
                </a:cubicBezTo>
                <a:cubicBezTo>
                  <a:pt x="1191" y="803"/>
                  <a:pt x="1196" y="810"/>
                  <a:pt x="1203" y="812"/>
                </a:cubicBezTo>
                <a:cubicBezTo>
                  <a:pt x="1249" y="838"/>
                  <a:pt x="1256" y="844"/>
                  <a:pt x="1262" y="849"/>
                </a:cubicBezTo>
                <a:cubicBezTo>
                  <a:pt x="1317" y="872"/>
                  <a:pt x="1330" y="881"/>
                  <a:pt x="1345" y="886"/>
                </a:cubicBezTo>
                <a:cubicBezTo>
                  <a:pt x="1466" y="941"/>
                  <a:pt x="1476" y="944"/>
                  <a:pt x="1484" y="952"/>
                </a:cubicBezTo>
                <a:cubicBezTo>
                  <a:pt x="1517" y="968"/>
                  <a:pt x="1520" y="978"/>
                  <a:pt x="1527" y="976"/>
                </a:cubicBezTo>
                <a:cubicBezTo>
                  <a:pt x="1531" y="990"/>
                  <a:pt x="1530" y="981"/>
                  <a:pt x="1525" y="983"/>
                </a:cubicBezTo>
                <a:cubicBezTo>
                  <a:pt x="1481" y="961"/>
                  <a:pt x="1474" y="952"/>
                  <a:pt x="1466" y="951"/>
                </a:cubicBezTo>
                <a:cubicBezTo>
                  <a:pt x="1425" y="931"/>
                  <a:pt x="1421" y="932"/>
                  <a:pt x="1418" y="928"/>
                </a:cubicBezTo>
                <a:cubicBezTo>
                  <a:pt x="1362" y="907"/>
                  <a:pt x="1359" y="902"/>
                  <a:pt x="1354" y="904"/>
                </a:cubicBezTo>
                <a:cubicBezTo>
                  <a:pt x="1284" y="873"/>
                  <a:pt x="1275" y="872"/>
                  <a:pt x="1268" y="864"/>
                </a:cubicBezTo>
                <a:cubicBezTo>
                  <a:pt x="1187" y="822"/>
                  <a:pt x="1180" y="813"/>
                  <a:pt x="1171" y="812"/>
                </a:cubicBezTo>
                <a:cubicBezTo>
                  <a:pt x="1151" y="802"/>
                  <a:pt x="1156" y="806"/>
                  <a:pt x="1162" y="805"/>
                </a:cubicBezTo>
                <a:cubicBezTo>
                  <a:pt x="1226" y="856"/>
                  <a:pt x="1247" y="864"/>
                  <a:pt x="1268" y="875"/>
                </a:cubicBezTo>
                <a:cubicBezTo>
                  <a:pt x="1309" y="900"/>
                  <a:pt x="1321" y="899"/>
                  <a:pt x="1332" y="905"/>
                </a:cubicBezTo>
                <a:cubicBezTo>
                  <a:pt x="1382" y="923"/>
                  <a:pt x="1385" y="925"/>
                  <a:pt x="1387" y="930"/>
                </a:cubicBezTo>
                <a:cubicBezTo>
                  <a:pt x="1411" y="942"/>
                  <a:pt x="1417" y="937"/>
                  <a:pt x="1421" y="944"/>
                </a:cubicBezTo>
                <a:cubicBezTo>
                  <a:pt x="1476" y="965"/>
                  <a:pt x="1480" y="968"/>
                  <a:pt x="1484" y="973"/>
                </a:cubicBezTo>
                <a:cubicBezTo>
                  <a:pt x="1489" y="979"/>
                  <a:pt x="1486" y="976"/>
                  <a:pt x="1482" y="974"/>
                </a:cubicBezTo>
                <a:cubicBezTo>
                  <a:pt x="1457" y="961"/>
                  <a:pt x="1453" y="964"/>
                  <a:pt x="1451" y="962"/>
                </a:cubicBezTo>
                <a:cubicBezTo>
                  <a:pt x="1390" y="938"/>
                  <a:pt x="1386" y="937"/>
                  <a:pt x="1383" y="935"/>
                </a:cubicBezTo>
                <a:cubicBezTo>
                  <a:pt x="1344" y="921"/>
                  <a:pt x="1336" y="922"/>
                  <a:pt x="1330" y="918"/>
                </a:cubicBezTo>
                <a:cubicBezTo>
                  <a:pt x="1294" y="902"/>
                  <a:pt x="1280" y="895"/>
                  <a:pt x="1266" y="888"/>
                </a:cubicBezTo>
                <a:cubicBezTo>
                  <a:pt x="1196" y="853"/>
                  <a:pt x="1190" y="848"/>
                  <a:pt x="1182" y="847"/>
                </a:cubicBezTo>
                <a:cubicBezTo>
                  <a:pt x="1115" y="801"/>
                  <a:pt x="1109" y="794"/>
                  <a:pt x="1102" y="788"/>
                </a:cubicBezTo>
                <a:cubicBezTo>
                  <a:pt x="1080" y="767"/>
                  <a:pt x="1079" y="757"/>
                  <a:pt x="1074" y="760"/>
                </a:cubicBezTo>
                <a:cubicBezTo>
                  <a:pt x="1100" y="793"/>
                  <a:pt x="1104" y="805"/>
                  <a:pt x="1112" y="806"/>
                </a:cubicBezTo>
                <a:cubicBezTo>
                  <a:pt x="1183" y="857"/>
                  <a:pt x="1191" y="859"/>
                  <a:pt x="1198" y="865"/>
                </a:cubicBezTo>
                <a:cubicBezTo>
                  <a:pt x="1271" y="898"/>
                  <a:pt x="1273" y="906"/>
                  <a:pt x="1276" y="906"/>
                </a:cubicBezTo>
                <a:cubicBezTo>
                  <a:pt x="1326" y="930"/>
                  <a:pt x="1342" y="933"/>
                  <a:pt x="1357" y="941"/>
                </a:cubicBezTo>
                <a:cubicBezTo>
                  <a:pt x="1388" y="948"/>
                  <a:pt x="1396" y="954"/>
                  <a:pt x="1404" y="956"/>
                </a:cubicBezTo>
                <a:cubicBezTo>
                  <a:pt x="1473" y="984"/>
                  <a:pt x="1495" y="994"/>
                  <a:pt x="1517" y="1001"/>
                </a:cubicBezTo>
                <a:cubicBezTo>
                  <a:pt x="1577" y="1034"/>
                  <a:pt x="1579" y="1040"/>
                  <a:pt x="1582" y="1039"/>
                </a:cubicBezTo>
                <a:cubicBezTo>
                  <a:pt x="1572" y="1045"/>
                  <a:pt x="1565" y="1043"/>
                  <a:pt x="1559" y="1040"/>
                </a:cubicBezTo>
                <a:cubicBezTo>
                  <a:pt x="1511" y="1020"/>
                  <a:pt x="1499" y="1017"/>
                  <a:pt x="1488" y="1012"/>
                </a:cubicBezTo>
                <a:cubicBezTo>
                  <a:pt x="1445" y="1007"/>
                  <a:pt x="1443" y="994"/>
                  <a:pt x="1435" y="1000"/>
                </a:cubicBezTo>
                <a:cubicBezTo>
                  <a:pt x="1406" y="991"/>
                  <a:pt x="1394" y="987"/>
                  <a:pt x="1382" y="985"/>
                </a:cubicBezTo>
                <a:cubicBezTo>
                  <a:pt x="1338" y="968"/>
                  <a:pt x="1330" y="966"/>
                  <a:pt x="1326" y="964"/>
                </a:cubicBezTo>
                <a:cubicBezTo>
                  <a:pt x="1280" y="947"/>
                  <a:pt x="1274" y="941"/>
                  <a:pt x="1267" y="938"/>
                </a:cubicBezTo>
                <a:cubicBezTo>
                  <a:pt x="1204" y="908"/>
                  <a:pt x="1197" y="907"/>
                  <a:pt x="1191" y="901"/>
                </a:cubicBezTo>
                <a:cubicBezTo>
                  <a:pt x="1130" y="863"/>
                  <a:pt x="1122" y="864"/>
                  <a:pt x="1117" y="857"/>
                </a:cubicBezTo>
                <a:cubicBezTo>
                  <a:pt x="1078" y="830"/>
                  <a:pt x="1082" y="836"/>
                  <a:pt x="1087" y="841"/>
                </a:cubicBezTo>
                <a:cubicBezTo>
                  <a:pt x="1123" y="870"/>
                  <a:pt x="1129" y="876"/>
                  <a:pt x="1136" y="875"/>
                </a:cubicBezTo>
                <a:cubicBezTo>
                  <a:pt x="1173" y="906"/>
                  <a:pt x="1181" y="902"/>
                  <a:pt x="1185" y="910"/>
                </a:cubicBezTo>
                <a:cubicBezTo>
                  <a:pt x="1225" y="931"/>
                  <a:pt x="1231" y="935"/>
                  <a:pt x="1237" y="937"/>
                </a:cubicBezTo>
                <a:cubicBezTo>
                  <a:pt x="1313" y="971"/>
                  <a:pt x="1319" y="971"/>
                  <a:pt x="1324" y="976"/>
                </a:cubicBezTo>
                <a:cubicBezTo>
                  <a:pt x="1349" y="983"/>
                  <a:pt x="1355" y="985"/>
                  <a:pt x="1361" y="985"/>
                </a:cubicBezTo>
                <a:cubicBezTo>
                  <a:pt x="1400" y="1000"/>
                  <a:pt x="1403" y="1002"/>
                  <a:pt x="1406" y="1002"/>
                </a:cubicBezTo>
                <a:cubicBezTo>
                  <a:pt x="1458" y="1018"/>
                  <a:pt x="1466" y="1012"/>
                  <a:pt x="1471" y="1018"/>
                </a:cubicBezTo>
                <a:cubicBezTo>
                  <a:pt x="1573" y="1058"/>
                  <a:pt x="1585" y="1062"/>
                  <a:pt x="1596" y="1069"/>
                </a:cubicBezTo>
                <a:cubicBezTo>
                  <a:pt x="1615" y="1086"/>
                  <a:pt x="1602" y="1079"/>
                  <a:pt x="1588" y="1071"/>
                </a:cubicBezTo>
                <a:cubicBezTo>
                  <a:pt x="1450" y="1038"/>
                  <a:pt x="1447" y="1037"/>
                  <a:pt x="1442" y="1040"/>
                </a:cubicBezTo>
                <a:cubicBezTo>
                  <a:pt x="1415" y="1033"/>
                  <a:pt x="1412" y="1030"/>
                  <a:pt x="1406" y="1034"/>
                </a:cubicBezTo>
                <a:cubicBezTo>
                  <a:pt x="1362" y="1025"/>
                  <a:pt x="1359" y="1013"/>
                  <a:pt x="1350" y="1018"/>
                </a:cubicBezTo>
                <a:cubicBezTo>
                  <a:pt x="1320" y="1009"/>
                  <a:pt x="1317" y="1008"/>
                  <a:pt x="1314" y="1006"/>
                </a:cubicBezTo>
                <a:cubicBezTo>
                  <a:pt x="1270" y="990"/>
                  <a:pt x="1264" y="988"/>
                  <a:pt x="1258" y="984"/>
                </a:cubicBezTo>
                <a:cubicBezTo>
                  <a:pt x="1183" y="950"/>
                  <a:pt x="1180" y="949"/>
                  <a:pt x="1177" y="950"/>
                </a:cubicBezTo>
                <a:cubicBezTo>
                  <a:pt x="1145" y="925"/>
                  <a:pt x="1137" y="928"/>
                  <a:pt x="1132" y="922"/>
                </a:cubicBezTo>
                <a:cubicBezTo>
                  <a:pt x="1097" y="895"/>
                  <a:pt x="1094" y="894"/>
                  <a:pt x="1091" y="895"/>
                </a:cubicBezTo>
                <a:cubicBezTo>
                  <a:pt x="1100" y="905"/>
                  <a:pt x="1104" y="913"/>
                  <a:pt x="1110" y="913"/>
                </a:cubicBezTo>
                <a:cubicBezTo>
                  <a:pt x="1182" y="958"/>
                  <a:pt x="1192" y="966"/>
                  <a:pt x="1203" y="970"/>
                </a:cubicBezTo>
                <a:cubicBezTo>
                  <a:pt x="1254" y="997"/>
                  <a:pt x="1258" y="992"/>
                  <a:pt x="1260" y="998"/>
                </a:cubicBezTo>
                <a:cubicBezTo>
                  <a:pt x="1307" y="1012"/>
                  <a:pt x="1312" y="1017"/>
                  <a:pt x="1318" y="1018"/>
                </a:cubicBezTo>
                <a:cubicBezTo>
                  <a:pt x="1341" y="1024"/>
                  <a:pt x="1347" y="1023"/>
                  <a:pt x="1351" y="1029"/>
                </a:cubicBezTo>
                <a:cubicBezTo>
                  <a:pt x="1393" y="1035"/>
                  <a:pt x="1397" y="1043"/>
                  <a:pt x="1404" y="1041"/>
                </a:cubicBezTo>
                <a:cubicBezTo>
                  <a:pt x="1425" y="1048"/>
                  <a:pt x="1431" y="1050"/>
                  <a:pt x="1438" y="1049"/>
                </a:cubicBezTo>
                <a:cubicBezTo>
                  <a:pt x="1449" y="1054"/>
                  <a:pt x="1452" y="1053"/>
                  <a:pt x="1455" y="1054"/>
                </a:cubicBezTo>
                <a:cubicBezTo>
                  <a:pt x="1497" y="1056"/>
                  <a:pt x="1501" y="1065"/>
                  <a:pt x="1508" y="1063"/>
                </a:cubicBezTo>
                <a:cubicBezTo>
                  <a:pt x="1548" y="1073"/>
                  <a:pt x="1554" y="1071"/>
                  <a:pt x="1559" y="1075"/>
                </a:cubicBezTo>
                <a:cubicBezTo>
                  <a:pt x="1619" y="1097"/>
                  <a:pt x="1625" y="1107"/>
                  <a:pt x="1635" y="1107"/>
                </a:cubicBezTo>
                <a:cubicBezTo>
                  <a:pt x="1638" y="1114"/>
                  <a:pt x="1631" y="1117"/>
                  <a:pt x="1625" y="1115"/>
                </a:cubicBezTo>
                <a:cubicBezTo>
                  <a:pt x="1588" y="1102"/>
                  <a:pt x="1583" y="1100"/>
                  <a:pt x="1578" y="1100"/>
                </a:cubicBezTo>
                <a:cubicBezTo>
                  <a:pt x="1556" y="1091"/>
                  <a:pt x="1552" y="1094"/>
                  <a:pt x="1550" y="1092"/>
                </a:cubicBezTo>
                <a:cubicBezTo>
                  <a:pt x="1504" y="1083"/>
                  <a:pt x="1498" y="1087"/>
                  <a:pt x="1494" y="1085"/>
                </a:cubicBezTo>
                <a:cubicBezTo>
                  <a:pt x="1474" y="1084"/>
                  <a:pt x="1472" y="1083"/>
                  <a:pt x="1472" y="1083"/>
                </a:cubicBezTo>
                <a:cubicBezTo>
                  <a:pt x="1445" y="1080"/>
                  <a:pt x="1440" y="1080"/>
                  <a:pt x="1435" y="1080"/>
                </a:cubicBezTo>
                <a:cubicBezTo>
                  <a:pt x="1386" y="1073"/>
                  <a:pt x="1380" y="1077"/>
                  <a:pt x="1376" y="1074"/>
                </a:cubicBezTo>
                <a:cubicBezTo>
                  <a:pt x="1341" y="1074"/>
                  <a:pt x="1321" y="1073"/>
                  <a:pt x="1301" y="1072"/>
                </a:cubicBezTo>
                <a:cubicBezTo>
                  <a:pt x="1232" y="1067"/>
                  <a:pt x="1224" y="1057"/>
                  <a:pt x="1214" y="1058"/>
                </a:cubicBezTo>
                <a:cubicBezTo>
                  <a:pt x="1154" y="1038"/>
                  <a:pt x="1149" y="1038"/>
                  <a:pt x="1145" y="1035"/>
                </a:cubicBezTo>
                <a:cubicBezTo>
                  <a:pt x="1114" y="1022"/>
                  <a:pt x="1107" y="1027"/>
                  <a:pt x="1104" y="1019"/>
                </a:cubicBezTo>
                <a:cubicBezTo>
                  <a:pt x="1081" y="1017"/>
                  <a:pt x="1086" y="1021"/>
                  <a:pt x="1093" y="1020"/>
                </a:cubicBezTo>
                <a:cubicBezTo>
                  <a:pt x="1150" y="1045"/>
                  <a:pt x="1155" y="1050"/>
                  <a:pt x="1162" y="1049"/>
                </a:cubicBezTo>
                <a:cubicBezTo>
                  <a:pt x="1192" y="1061"/>
                  <a:pt x="1195" y="1062"/>
                  <a:pt x="1198" y="1061"/>
                </a:cubicBezTo>
                <a:cubicBezTo>
                  <a:pt x="1229" y="1070"/>
                  <a:pt x="1232" y="1069"/>
                  <a:pt x="1235" y="1070"/>
                </a:cubicBezTo>
                <a:cubicBezTo>
                  <a:pt x="1280" y="1076"/>
                  <a:pt x="1285" y="1083"/>
                  <a:pt x="1293" y="1079"/>
                </a:cubicBezTo>
                <a:cubicBezTo>
                  <a:pt x="1377" y="1091"/>
                  <a:pt x="1387" y="1081"/>
                  <a:pt x="1392" y="1088"/>
                </a:cubicBezTo>
                <a:cubicBezTo>
                  <a:pt x="1443" y="1092"/>
                  <a:pt x="1446" y="1092"/>
                  <a:pt x="1450" y="1092"/>
                </a:cubicBezTo>
                <a:cubicBezTo>
                  <a:pt x="1490" y="1092"/>
                  <a:pt x="1491" y="1101"/>
                  <a:pt x="1495" y="1099"/>
                </a:cubicBezTo>
                <a:cubicBezTo>
                  <a:pt x="1533" y="1104"/>
                  <a:pt x="1539" y="1099"/>
                  <a:pt x="1540" y="1106"/>
                </a:cubicBezTo>
                <a:cubicBezTo>
                  <a:pt x="1601" y="1119"/>
                  <a:pt x="1607" y="1122"/>
                  <a:pt x="1614" y="1121"/>
                </a:cubicBezTo>
                <a:cubicBezTo>
                  <a:pt x="1636" y="1136"/>
                  <a:pt x="1643" y="1125"/>
                  <a:pt x="1644" y="1134"/>
                </a:cubicBezTo>
                <a:cubicBezTo>
                  <a:pt x="1667" y="1150"/>
                  <a:pt x="1662" y="1146"/>
                  <a:pt x="1655" y="1148"/>
                </a:cubicBezTo>
                <a:cubicBezTo>
                  <a:pt x="1643" y="1147"/>
                  <a:pt x="1640" y="1144"/>
                  <a:pt x="1638" y="1143"/>
                </a:cubicBezTo>
                <a:cubicBezTo>
                  <a:pt x="1567" y="1136"/>
                  <a:pt x="1559" y="1135"/>
                  <a:pt x="1552" y="1132"/>
                </a:cubicBezTo>
                <a:cubicBezTo>
                  <a:pt x="1521" y="1127"/>
                  <a:pt x="1511" y="1132"/>
                  <a:pt x="1505" y="1126"/>
                </a:cubicBezTo>
                <a:cubicBezTo>
                  <a:pt x="1434" y="1129"/>
                  <a:pt x="1417" y="1126"/>
                  <a:pt x="1399" y="1126"/>
                </a:cubicBezTo>
                <a:cubicBezTo>
                  <a:pt x="1351" y="1129"/>
                  <a:pt x="1347" y="1126"/>
                  <a:pt x="1342" y="1125"/>
                </a:cubicBezTo>
                <a:cubicBezTo>
                  <a:pt x="1278" y="1119"/>
                  <a:pt x="1268" y="1120"/>
                  <a:pt x="1260" y="1115"/>
                </a:cubicBezTo>
                <a:cubicBezTo>
                  <a:pt x="1216" y="1104"/>
                  <a:pt x="1198" y="1103"/>
                  <a:pt x="1181" y="1094"/>
                </a:cubicBezTo>
                <a:cubicBezTo>
                  <a:pt x="1146" y="1085"/>
                  <a:pt x="1140" y="1074"/>
                  <a:pt x="1130" y="1076"/>
                </a:cubicBezTo>
                <a:cubicBezTo>
                  <a:pt x="1181" y="1097"/>
                  <a:pt x="1182" y="1102"/>
                  <a:pt x="1185" y="1101"/>
                </a:cubicBezTo>
                <a:cubicBezTo>
                  <a:pt x="1215" y="1110"/>
                  <a:pt x="1220" y="1115"/>
                  <a:pt x="1226" y="1116"/>
                </a:cubicBezTo>
                <a:cubicBezTo>
                  <a:pt x="1260" y="1124"/>
                  <a:pt x="1263" y="1123"/>
                  <a:pt x="1264" y="1127"/>
                </a:cubicBezTo>
                <a:cubicBezTo>
                  <a:pt x="1306" y="1128"/>
                  <a:pt x="1319" y="1133"/>
                  <a:pt x="1332" y="1134"/>
                </a:cubicBezTo>
                <a:cubicBezTo>
                  <a:pt x="1380" y="1136"/>
                  <a:pt x="1388" y="1134"/>
                  <a:pt x="1393" y="1138"/>
                </a:cubicBezTo>
                <a:cubicBezTo>
                  <a:pt x="1428" y="1139"/>
                  <a:pt x="1442" y="1138"/>
                  <a:pt x="1457" y="1135"/>
                </a:cubicBezTo>
                <a:cubicBezTo>
                  <a:pt x="1563" y="1142"/>
                  <a:pt x="1573" y="1148"/>
                  <a:pt x="1586" y="1146"/>
                </a:cubicBezTo>
                <a:cubicBezTo>
                  <a:pt x="1614" y="1151"/>
                  <a:pt x="1617" y="1152"/>
                  <a:pt x="1621" y="1150"/>
                </a:cubicBezTo>
                <a:cubicBezTo>
                  <a:pt x="1696" y="1171"/>
                  <a:pt x="1702" y="1175"/>
                  <a:pt x="1708" y="1180"/>
                </a:cubicBezTo>
                <a:cubicBezTo>
                  <a:pt x="1661" y="1168"/>
                  <a:pt x="1655" y="1167"/>
                  <a:pt x="1650" y="1166"/>
                </a:cubicBezTo>
                <a:cubicBezTo>
                  <a:pt x="1610" y="1156"/>
                  <a:pt x="1599" y="1159"/>
                  <a:pt x="1589" y="1156"/>
                </a:cubicBezTo>
                <a:cubicBezTo>
                  <a:pt x="1517" y="1149"/>
                  <a:pt x="1506" y="1151"/>
                  <a:pt x="1496" y="1148"/>
                </a:cubicBezTo>
                <a:cubicBezTo>
                  <a:pt x="1443" y="1153"/>
                  <a:pt x="1436" y="1152"/>
                  <a:pt x="1429" y="1154"/>
                </a:cubicBezTo>
                <a:cubicBezTo>
                  <a:pt x="1392" y="1158"/>
                  <a:pt x="1377" y="1159"/>
                  <a:pt x="1362" y="1161"/>
                </a:cubicBezTo>
                <a:cubicBezTo>
                  <a:pt x="1306" y="1163"/>
                  <a:pt x="1291" y="1163"/>
                  <a:pt x="1277" y="1161"/>
                </a:cubicBezTo>
                <a:cubicBezTo>
                  <a:pt x="1225" y="1153"/>
                  <a:pt x="1219" y="1158"/>
                  <a:pt x="1216" y="1157"/>
                </a:cubicBezTo>
                <a:cubicBezTo>
                  <a:pt x="1188" y="1152"/>
                  <a:pt x="1183" y="1146"/>
                  <a:pt x="1175" y="1147"/>
                </a:cubicBezTo>
                <a:cubicBezTo>
                  <a:pt x="1130" y="1135"/>
                  <a:pt x="1125" y="1127"/>
                  <a:pt x="1116" y="1131"/>
                </a:cubicBezTo>
                <a:cubicBezTo>
                  <a:pt x="1206" y="1168"/>
                  <a:pt x="1219" y="1158"/>
                  <a:pt x="1226" y="1169"/>
                </a:cubicBezTo>
                <a:cubicBezTo>
                  <a:pt x="1252" y="1170"/>
                  <a:pt x="1256" y="1169"/>
                  <a:pt x="1259" y="1171"/>
                </a:cubicBezTo>
                <a:cubicBezTo>
                  <a:pt x="1310" y="1175"/>
                  <a:pt x="1321" y="1171"/>
                  <a:pt x="1331" y="1173"/>
                </a:cubicBezTo>
                <a:cubicBezTo>
                  <a:pt x="1405" y="1164"/>
                  <a:pt x="1415" y="1166"/>
                  <a:pt x="1426" y="1164"/>
                </a:cubicBezTo>
                <a:cubicBezTo>
                  <a:pt x="1526" y="1166"/>
                  <a:pt x="1535" y="1160"/>
                  <a:pt x="1542" y="1161"/>
                </a:cubicBezTo>
                <a:cubicBezTo>
                  <a:pt x="1577" y="1165"/>
                  <a:pt x="1581" y="1168"/>
                  <a:pt x="1585" y="1170"/>
                </a:cubicBezTo>
                <a:cubicBezTo>
                  <a:pt x="1640" y="1173"/>
                  <a:pt x="1645" y="1176"/>
                  <a:pt x="1651" y="1177"/>
                </a:cubicBezTo>
                <a:cubicBezTo>
                  <a:pt x="1702" y="1194"/>
                  <a:pt x="1709" y="1191"/>
                  <a:pt x="1713" y="1195"/>
                </a:cubicBezTo>
                <a:cubicBezTo>
                  <a:pt x="1740" y="1207"/>
                  <a:pt x="1742" y="1208"/>
                  <a:pt x="1744" y="1213"/>
                </a:cubicBezTo>
                <a:cubicBezTo>
                  <a:pt x="1714" y="1202"/>
                  <a:pt x="1711" y="1206"/>
                  <a:pt x="1709" y="1203"/>
                </a:cubicBezTo>
                <a:cubicBezTo>
                  <a:pt x="1643" y="1193"/>
                  <a:pt x="1639" y="1194"/>
                  <a:pt x="1635" y="1192"/>
                </a:cubicBezTo>
                <a:cubicBezTo>
                  <a:pt x="1590" y="1187"/>
                  <a:pt x="1583" y="1196"/>
                  <a:pt x="1581" y="1190"/>
                </a:cubicBezTo>
                <a:cubicBezTo>
                  <a:pt x="1529" y="1195"/>
                  <a:pt x="1521" y="1191"/>
                  <a:pt x="1512" y="1193"/>
                </a:cubicBezTo>
                <a:cubicBezTo>
                  <a:pt x="1423" y="1194"/>
                  <a:pt x="1417" y="1196"/>
                  <a:pt x="1411" y="1196"/>
                </a:cubicBezTo>
                <a:cubicBezTo>
                  <a:pt x="1348" y="1191"/>
                  <a:pt x="1337" y="1192"/>
                  <a:pt x="1325" y="1194"/>
                </a:cubicBezTo>
                <a:cubicBezTo>
                  <a:pt x="1279" y="1189"/>
                  <a:pt x="1267" y="1191"/>
                  <a:pt x="1256" y="1188"/>
                </a:cubicBezTo>
                <a:cubicBezTo>
                  <a:pt x="1237" y="1186"/>
                  <a:pt x="1234" y="1183"/>
                  <a:pt x="1231" y="1184"/>
                </a:cubicBezTo>
                <a:cubicBezTo>
                  <a:pt x="1184" y="1176"/>
                  <a:pt x="1180" y="1170"/>
                  <a:pt x="1174" y="1172"/>
                </a:cubicBezTo>
                <a:cubicBezTo>
                  <a:pt x="1132" y="1155"/>
                  <a:pt x="1128" y="1154"/>
                  <a:pt x="1125" y="1152"/>
                </a:cubicBezTo>
                <a:cubicBezTo>
                  <a:pt x="1128" y="1162"/>
                  <a:pt x="1132" y="1165"/>
                  <a:pt x="1137" y="1163"/>
                </a:cubicBezTo>
                <a:cubicBezTo>
                  <a:pt x="1183" y="1183"/>
                  <a:pt x="1190" y="1181"/>
                  <a:pt x="1195" y="1183"/>
                </a:cubicBezTo>
                <a:cubicBezTo>
                  <a:pt x="1310" y="1202"/>
                  <a:pt x="1315" y="1207"/>
                  <a:pt x="1323" y="1201"/>
                </a:cubicBezTo>
                <a:cubicBezTo>
                  <a:pt x="1390" y="1208"/>
                  <a:pt x="1403" y="1205"/>
                  <a:pt x="1415" y="1208"/>
                </a:cubicBezTo>
                <a:cubicBezTo>
                  <a:pt x="1498" y="1205"/>
                  <a:pt x="1504" y="1206"/>
                  <a:pt x="1511" y="1202"/>
                </a:cubicBezTo>
                <a:cubicBezTo>
                  <a:pt x="1580" y="1203"/>
                  <a:pt x="1593" y="1203"/>
                  <a:pt x="1606" y="1202"/>
                </a:cubicBezTo>
                <a:cubicBezTo>
                  <a:pt x="1652" y="1208"/>
                  <a:pt x="1665" y="1207"/>
                  <a:pt x="1677" y="1209"/>
                </a:cubicBezTo>
                <a:cubicBezTo>
                  <a:pt x="1706" y="1220"/>
                  <a:pt x="1709" y="1218"/>
                  <a:pt x="1712" y="1219"/>
                </a:cubicBezTo>
                <a:cubicBezTo>
                  <a:pt x="1741" y="1228"/>
                  <a:pt x="1745" y="1229"/>
                  <a:pt x="1743" y="1232"/>
                </a:cubicBezTo>
                <a:cubicBezTo>
                  <a:pt x="1711" y="1227"/>
                  <a:pt x="1701" y="1228"/>
                  <a:pt x="1694" y="1224"/>
                </a:cubicBezTo>
                <a:cubicBezTo>
                  <a:pt x="1654" y="1216"/>
                  <a:pt x="1647" y="1223"/>
                  <a:pt x="1644" y="1219"/>
                </a:cubicBezTo>
                <a:cubicBezTo>
                  <a:pt x="1585" y="1219"/>
                  <a:pt x="1577" y="1220"/>
                  <a:pt x="1569" y="1216"/>
                </a:cubicBezTo>
                <a:cubicBezTo>
                  <a:pt x="1486" y="1230"/>
                  <a:pt x="1479" y="1227"/>
                  <a:pt x="1471" y="1230"/>
                </a:cubicBezTo>
                <a:cubicBezTo>
                  <a:pt x="1385" y="1240"/>
                  <a:pt x="1370" y="1240"/>
                  <a:pt x="1353" y="1245"/>
                </a:cubicBezTo>
                <a:cubicBezTo>
                  <a:pt x="1318" y="1242"/>
                  <a:pt x="1314" y="1243"/>
                  <a:pt x="1310" y="1246"/>
                </a:cubicBezTo>
                <a:cubicBezTo>
                  <a:pt x="1239" y="1242"/>
                  <a:pt x="1231" y="1242"/>
                  <a:pt x="1224" y="1241"/>
                </a:cubicBezTo>
                <a:cubicBezTo>
                  <a:pt x="1187" y="1241"/>
                  <a:pt x="1185" y="1232"/>
                  <a:pt x="1180" y="1236"/>
                </a:cubicBezTo>
                <a:cubicBezTo>
                  <a:pt x="1231" y="1254"/>
                  <a:pt x="1246" y="1250"/>
                  <a:pt x="1258" y="1254"/>
                </a:cubicBezTo>
                <a:cubicBezTo>
                  <a:pt x="1315" y="1251"/>
                  <a:pt x="1327" y="1257"/>
                  <a:pt x="1342" y="1252"/>
                </a:cubicBezTo>
                <a:cubicBezTo>
                  <a:pt x="1369" y="1255"/>
                  <a:pt x="1377" y="1251"/>
                  <a:pt x="1385" y="1249"/>
                </a:cubicBezTo>
                <a:cubicBezTo>
                  <a:pt x="1444" y="1247"/>
                  <a:pt x="1455" y="1238"/>
                  <a:pt x="1462" y="1241"/>
                </a:cubicBezTo>
                <a:cubicBezTo>
                  <a:pt x="1520" y="1236"/>
                  <a:pt x="1534" y="1230"/>
                  <a:pt x="1545" y="1236"/>
                </a:cubicBezTo>
                <a:cubicBezTo>
                  <a:pt x="1627" y="1230"/>
                  <a:pt x="1646" y="1234"/>
                  <a:pt x="1668" y="1229"/>
                </a:cubicBezTo>
                <a:cubicBezTo>
                  <a:pt x="1698" y="1239"/>
                  <a:pt x="1703" y="1236"/>
                  <a:pt x="1707" y="1237"/>
                </a:cubicBezTo>
                <a:cubicBezTo>
                  <a:pt x="1732" y="1236"/>
                  <a:pt x="1739" y="1245"/>
                  <a:pt x="1749" y="1243"/>
                </a:cubicBezTo>
                <a:cubicBezTo>
                  <a:pt x="1755" y="1249"/>
                  <a:pt x="1748" y="1253"/>
                  <a:pt x="1743" y="1249"/>
                </a:cubicBezTo>
                <a:cubicBezTo>
                  <a:pt x="1719" y="1244"/>
                  <a:pt x="1716" y="1244"/>
                  <a:pt x="1712" y="1246"/>
                </a:cubicBezTo>
                <a:cubicBezTo>
                  <a:pt x="1670" y="1240"/>
                  <a:pt x="1660" y="1238"/>
                  <a:pt x="1648" y="1241"/>
                </a:cubicBezTo>
                <a:cubicBezTo>
                  <a:pt x="1604" y="1240"/>
                  <a:pt x="1594" y="1235"/>
                  <a:pt x="1582" y="1239"/>
                </a:cubicBezTo>
                <a:cubicBezTo>
                  <a:pt x="1544" y="1240"/>
                  <a:pt x="1537" y="1245"/>
                  <a:pt x="1533" y="1240"/>
                </a:cubicBezTo>
                <a:cubicBezTo>
                  <a:pt x="1467" y="1257"/>
                  <a:pt x="1457" y="1253"/>
                  <a:pt x="1445" y="1256"/>
                </a:cubicBezTo>
                <a:cubicBezTo>
                  <a:pt x="1403" y="1264"/>
                  <a:pt x="1390" y="1268"/>
                  <a:pt x="1379" y="1270"/>
                </a:cubicBezTo>
                <a:cubicBezTo>
                  <a:pt x="1323" y="1272"/>
                  <a:pt x="1317" y="1273"/>
                  <a:pt x="1311" y="1275"/>
                </a:cubicBezTo>
                <a:cubicBezTo>
                  <a:pt x="1261" y="1270"/>
                  <a:pt x="1258" y="1270"/>
                  <a:pt x="1256" y="1270"/>
                </a:cubicBezTo>
                <a:cubicBezTo>
                  <a:pt x="1281" y="1283"/>
                  <a:pt x="1291" y="1277"/>
                  <a:pt x="1297" y="1282"/>
                </a:cubicBezTo>
                <a:cubicBezTo>
                  <a:pt x="1350" y="1284"/>
                  <a:pt x="1354" y="1283"/>
                  <a:pt x="1358" y="1281"/>
                </a:cubicBezTo>
                <a:cubicBezTo>
                  <a:pt x="1412" y="1275"/>
                  <a:pt x="1429" y="1273"/>
                  <a:pt x="1448" y="1263"/>
                </a:cubicBezTo>
                <a:cubicBezTo>
                  <a:pt x="1496" y="1259"/>
                  <a:pt x="1504" y="1261"/>
                  <a:pt x="1506" y="1255"/>
                </a:cubicBezTo>
                <a:cubicBezTo>
                  <a:pt x="1604" y="1249"/>
                  <a:pt x="1618" y="1249"/>
                  <a:pt x="1632" y="1249"/>
                </a:cubicBezTo>
                <a:cubicBezTo>
                  <a:pt x="1718" y="1255"/>
                  <a:pt x="1721" y="1258"/>
                  <a:pt x="1724" y="1257"/>
                </a:cubicBezTo>
                <a:cubicBezTo>
                  <a:pt x="1760" y="1268"/>
                  <a:pt x="1767" y="1268"/>
                  <a:pt x="1774" y="1267"/>
                </a:cubicBezTo>
                <a:cubicBezTo>
                  <a:pt x="1815" y="1281"/>
                  <a:pt x="1816" y="1287"/>
                  <a:pt x="1820" y="1286"/>
                </a:cubicBezTo>
                <a:cubicBezTo>
                  <a:pt x="1802" y="1291"/>
                  <a:pt x="1800" y="1287"/>
                  <a:pt x="1797" y="1287"/>
                </a:cubicBezTo>
                <a:cubicBezTo>
                  <a:pt x="1773" y="1285"/>
                  <a:pt x="1771" y="1278"/>
                  <a:pt x="1767" y="1280"/>
                </a:cubicBezTo>
                <a:cubicBezTo>
                  <a:pt x="1735" y="1274"/>
                  <a:pt x="1731" y="1277"/>
                  <a:pt x="1729" y="1272"/>
                </a:cubicBezTo>
                <a:cubicBezTo>
                  <a:pt x="1681" y="1271"/>
                  <a:pt x="1675" y="1267"/>
                  <a:pt x="1668" y="1267"/>
                </a:cubicBezTo>
                <a:cubicBezTo>
                  <a:pt x="1609" y="1270"/>
                  <a:pt x="1598" y="1261"/>
                  <a:pt x="1581" y="1269"/>
                </a:cubicBezTo>
                <a:cubicBezTo>
                  <a:pt x="1526" y="1273"/>
                  <a:pt x="1513" y="1281"/>
                  <a:pt x="1503" y="1277"/>
                </a:cubicBezTo>
                <a:cubicBezTo>
                  <a:pt x="1403" y="1314"/>
                  <a:pt x="1407" y="1320"/>
                  <a:pt x="1413" y="1315"/>
                </a:cubicBezTo>
                <a:cubicBezTo>
                  <a:pt x="1514" y="1312"/>
                  <a:pt x="1537" y="1321"/>
                  <a:pt x="1566" y="1306"/>
                </a:cubicBezTo>
                <a:cubicBezTo>
                  <a:pt x="1652" y="1306"/>
                  <a:pt x="1660" y="1299"/>
                  <a:pt x="1665" y="1304"/>
                </a:cubicBezTo>
                <a:cubicBezTo>
                  <a:pt x="1741" y="1305"/>
                  <a:pt x="1754" y="1305"/>
                  <a:pt x="1766" y="1310"/>
                </a:cubicBezTo>
                <a:cubicBezTo>
                  <a:pt x="1789" y="1312"/>
                  <a:pt x="1793" y="1309"/>
                  <a:pt x="1795" y="1315"/>
                </a:cubicBezTo>
                <a:cubicBezTo>
                  <a:pt x="1826" y="1322"/>
                  <a:pt x="1829" y="1321"/>
                  <a:pt x="1832" y="1323"/>
                </a:cubicBezTo>
                <a:cubicBezTo>
                  <a:pt x="1855" y="1327"/>
                  <a:pt x="1857" y="1336"/>
                  <a:pt x="1861" y="1334"/>
                </a:cubicBezTo>
                <a:cubicBezTo>
                  <a:pt x="1813" y="1332"/>
                  <a:pt x="1798" y="1323"/>
                  <a:pt x="1782" y="1319"/>
                </a:cubicBezTo>
                <a:cubicBezTo>
                  <a:pt x="1738" y="1312"/>
                  <a:pt x="1731" y="1314"/>
                  <a:pt x="1725" y="1312"/>
                </a:cubicBezTo>
                <a:cubicBezTo>
                  <a:pt x="1650" y="1315"/>
                  <a:pt x="1635" y="1320"/>
                  <a:pt x="1623" y="1313"/>
                </a:cubicBezTo>
                <a:cubicBezTo>
                  <a:pt x="1561" y="1319"/>
                  <a:pt x="1555" y="1325"/>
                  <a:pt x="1552" y="1323"/>
                </a:cubicBezTo>
                <a:cubicBezTo>
                  <a:pt x="1487" y="1328"/>
                  <a:pt x="1479" y="1328"/>
                  <a:pt x="1472" y="1327"/>
                </a:cubicBezTo>
                <a:cubicBezTo>
                  <a:pt x="1417" y="1334"/>
                  <a:pt x="1410" y="1330"/>
                  <a:pt x="1402" y="1333"/>
                </a:cubicBezTo>
                <a:cubicBezTo>
                  <a:pt x="1358" y="1323"/>
                  <a:pt x="1352" y="1329"/>
                  <a:pt x="1349" y="1327"/>
                </a:cubicBezTo>
                <a:cubicBezTo>
                  <a:pt x="1303" y="1318"/>
                  <a:pt x="1290" y="1309"/>
                  <a:pt x="1276" y="1306"/>
                </a:cubicBezTo>
                <a:cubicBezTo>
                  <a:pt x="1243" y="1288"/>
                  <a:pt x="1240" y="1286"/>
                  <a:pt x="1236" y="1287"/>
                </a:cubicBezTo>
                <a:cubicBezTo>
                  <a:pt x="1278" y="1315"/>
                  <a:pt x="1282" y="1314"/>
                  <a:pt x="1284" y="1316"/>
                </a:cubicBezTo>
                <a:cubicBezTo>
                  <a:pt x="1315" y="1323"/>
                  <a:pt x="1318" y="1333"/>
                  <a:pt x="1326" y="1328"/>
                </a:cubicBezTo>
                <a:cubicBezTo>
                  <a:pt x="1371" y="1337"/>
                  <a:pt x="1380" y="1344"/>
                  <a:pt x="1392" y="1342"/>
                </a:cubicBezTo>
                <a:cubicBezTo>
                  <a:pt x="1440" y="1342"/>
                  <a:pt x="1453" y="1339"/>
                  <a:pt x="1464" y="1340"/>
                </a:cubicBezTo>
                <a:cubicBezTo>
                  <a:pt x="1510" y="1335"/>
                  <a:pt x="1519" y="1337"/>
                  <a:pt x="1529" y="1333"/>
                </a:cubicBezTo>
                <a:cubicBezTo>
                  <a:pt x="1595" y="1331"/>
                  <a:pt x="1604" y="1333"/>
                  <a:pt x="1616" y="1326"/>
                </a:cubicBezTo>
                <a:cubicBezTo>
                  <a:pt x="1671" y="1323"/>
                  <a:pt x="1674" y="1328"/>
                  <a:pt x="1681" y="1322"/>
                </a:cubicBezTo>
                <a:cubicBezTo>
                  <a:pt x="1750" y="1328"/>
                  <a:pt x="1752" y="1328"/>
                  <a:pt x="1755" y="1328"/>
                </a:cubicBezTo>
                <a:cubicBezTo>
                  <a:pt x="1786" y="1333"/>
                  <a:pt x="1791" y="1334"/>
                  <a:pt x="1797" y="1334"/>
                </a:cubicBezTo>
                <a:cubicBezTo>
                  <a:pt x="1793" y="1340"/>
                  <a:pt x="1775" y="1343"/>
                  <a:pt x="1760" y="1337"/>
                </a:cubicBezTo>
                <a:cubicBezTo>
                  <a:pt x="1713" y="1347"/>
                  <a:pt x="1712" y="1335"/>
                  <a:pt x="1706" y="1340"/>
                </a:cubicBezTo>
                <a:cubicBezTo>
                  <a:pt x="1657" y="1348"/>
                  <a:pt x="1655" y="1344"/>
                  <a:pt x="1652" y="1344"/>
                </a:cubicBezTo>
                <a:cubicBezTo>
                  <a:pt x="1614" y="1354"/>
                  <a:pt x="1612" y="1351"/>
                  <a:pt x="1608" y="1354"/>
                </a:cubicBezTo>
                <a:cubicBezTo>
                  <a:pt x="1575" y="1355"/>
                  <a:pt x="1566" y="1364"/>
                  <a:pt x="1562" y="1356"/>
                </a:cubicBezTo>
                <a:cubicBezTo>
                  <a:pt x="1481" y="1370"/>
                  <a:pt x="1471" y="1377"/>
                  <a:pt x="1464" y="1375"/>
                </a:cubicBezTo>
                <a:cubicBezTo>
                  <a:pt x="1439" y="1370"/>
                  <a:pt x="1431" y="1383"/>
                  <a:pt x="1430" y="1373"/>
                </a:cubicBezTo>
                <a:cubicBezTo>
                  <a:pt x="1377" y="1382"/>
                  <a:pt x="1387" y="1378"/>
                  <a:pt x="1396" y="1380"/>
                </a:cubicBezTo>
                <a:cubicBezTo>
                  <a:pt x="1419" y="1383"/>
                  <a:pt x="1421" y="1385"/>
                  <a:pt x="1423" y="1386"/>
                </a:cubicBezTo>
                <a:cubicBezTo>
                  <a:pt x="1479" y="1383"/>
                  <a:pt x="1486" y="1384"/>
                  <a:pt x="1494" y="1382"/>
                </a:cubicBezTo>
                <a:cubicBezTo>
                  <a:pt x="1547" y="1375"/>
                  <a:pt x="1553" y="1366"/>
                  <a:pt x="1556" y="1371"/>
                </a:cubicBezTo>
                <a:cubicBezTo>
                  <a:pt x="1627" y="1364"/>
                  <a:pt x="1637" y="1358"/>
                  <a:pt x="1645" y="1357"/>
                </a:cubicBezTo>
                <a:cubicBezTo>
                  <a:pt x="1703" y="1351"/>
                  <a:pt x="1712" y="1350"/>
                  <a:pt x="1719" y="1354"/>
                </a:cubicBezTo>
                <a:cubicBezTo>
                  <a:pt x="1782" y="1354"/>
                  <a:pt x="1787" y="1351"/>
                  <a:pt x="1792" y="1352"/>
                </a:cubicBezTo>
                <a:cubicBezTo>
                  <a:pt x="1878" y="1372"/>
                  <a:pt x="1884" y="1367"/>
                  <a:pt x="1887" y="1375"/>
                </a:cubicBezTo>
                <a:cubicBezTo>
                  <a:pt x="1918" y="1388"/>
                  <a:pt x="1920" y="1389"/>
                  <a:pt x="1922" y="1391"/>
                </a:cubicBezTo>
                <a:cubicBezTo>
                  <a:pt x="1911" y="1387"/>
                  <a:pt x="1904" y="1391"/>
                  <a:pt x="1901" y="1385"/>
                </a:cubicBezTo>
                <a:cubicBezTo>
                  <a:pt x="1862" y="1379"/>
                  <a:pt x="1853" y="1376"/>
                  <a:pt x="1844" y="1372"/>
                </a:cubicBezTo>
                <a:cubicBezTo>
                  <a:pt x="1776" y="1364"/>
                  <a:pt x="1765" y="1369"/>
                  <a:pt x="1755" y="1366"/>
                </a:cubicBezTo>
                <a:cubicBezTo>
                  <a:pt x="1680" y="1369"/>
                  <a:pt x="1666" y="1371"/>
                  <a:pt x="1652" y="1370"/>
                </a:cubicBezTo>
                <a:cubicBezTo>
                  <a:pt x="1608" y="1372"/>
                  <a:pt x="1608" y="1377"/>
                  <a:pt x="1604" y="1374"/>
                </a:cubicBezTo>
                <a:cubicBezTo>
                  <a:pt x="1563" y="1380"/>
                  <a:pt x="1556" y="1380"/>
                  <a:pt x="1549" y="1381"/>
                </a:cubicBezTo>
                <a:cubicBezTo>
                  <a:pt x="1459" y="1394"/>
                  <a:pt x="1444" y="1388"/>
                  <a:pt x="1426" y="1393"/>
                </a:cubicBezTo>
                <a:cubicBezTo>
                  <a:pt x="1350" y="1390"/>
                  <a:pt x="1346" y="1389"/>
                  <a:pt x="1342" y="1390"/>
                </a:cubicBezTo>
                <a:cubicBezTo>
                  <a:pt x="1375" y="1402"/>
                  <a:pt x="1383" y="1395"/>
                  <a:pt x="1387" y="1400"/>
                </a:cubicBezTo>
                <a:cubicBezTo>
                  <a:pt x="1455" y="1397"/>
                  <a:pt x="1466" y="1401"/>
                  <a:pt x="1480" y="1399"/>
                </a:cubicBezTo>
                <a:cubicBezTo>
                  <a:pt x="1566" y="1388"/>
                  <a:pt x="1578" y="1390"/>
                  <a:pt x="1591" y="1387"/>
                </a:cubicBezTo>
                <a:cubicBezTo>
                  <a:pt x="1655" y="1382"/>
                  <a:pt x="1663" y="1378"/>
                  <a:pt x="1668" y="1382"/>
                </a:cubicBezTo>
                <a:cubicBezTo>
                  <a:pt x="1721" y="1380"/>
                  <a:pt x="1735" y="1377"/>
                  <a:pt x="1748" y="1379"/>
                </a:cubicBezTo>
                <a:cubicBezTo>
                  <a:pt x="1840" y="1389"/>
                  <a:pt x="1848" y="1384"/>
                  <a:pt x="1854" y="1390"/>
                </a:cubicBezTo>
                <a:cubicBezTo>
                  <a:pt x="1892" y="1397"/>
                  <a:pt x="1895" y="1398"/>
                  <a:pt x="1899" y="1398"/>
                </a:cubicBezTo>
                <a:cubicBezTo>
                  <a:pt x="1946" y="1421"/>
                  <a:pt x="1951" y="1416"/>
                  <a:pt x="1953" y="1420"/>
                </a:cubicBezTo>
                <a:cubicBezTo>
                  <a:pt x="1953" y="1432"/>
                  <a:pt x="1951" y="1419"/>
                  <a:pt x="1942" y="1427"/>
                </a:cubicBezTo>
                <a:cubicBezTo>
                  <a:pt x="1885" y="1408"/>
                  <a:pt x="1876" y="1413"/>
                  <a:pt x="1870" y="1408"/>
                </a:cubicBezTo>
                <a:cubicBezTo>
                  <a:pt x="1811" y="1402"/>
                  <a:pt x="1795" y="1405"/>
                  <a:pt x="1782" y="1398"/>
                </a:cubicBezTo>
                <a:cubicBezTo>
                  <a:pt x="1708" y="1398"/>
                  <a:pt x="1705" y="1400"/>
                  <a:pt x="1704" y="1400"/>
                </a:cubicBezTo>
                <a:cubicBezTo>
                  <a:pt x="1691" y="1404"/>
                  <a:pt x="1689" y="1402"/>
                  <a:pt x="1686" y="1405"/>
                </a:cubicBezTo>
                <a:cubicBezTo>
                  <a:pt x="1611" y="1410"/>
                  <a:pt x="1594" y="1408"/>
                  <a:pt x="1574" y="1411"/>
                </a:cubicBezTo>
                <a:cubicBezTo>
                  <a:pt x="1488" y="1407"/>
                  <a:pt x="1484" y="1404"/>
                  <a:pt x="1479" y="1408"/>
                </a:cubicBezTo>
                <a:cubicBezTo>
                  <a:pt x="1480" y="1412"/>
                  <a:pt x="1489" y="1413"/>
                  <a:pt x="1498" y="1415"/>
                </a:cubicBezTo>
                <a:cubicBezTo>
                  <a:pt x="1519" y="1429"/>
                  <a:pt x="1504" y="1422"/>
                  <a:pt x="1510" y="1432"/>
                </a:cubicBezTo>
                <a:cubicBezTo>
                  <a:pt x="1534" y="1436"/>
                  <a:pt x="1540" y="1438"/>
                  <a:pt x="1546" y="1438"/>
                </a:cubicBezTo>
                <a:cubicBezTo>
                  <a:pt x="1611" y="1467"/>
                  <a:pt x="1627" y="1474"/>
                  <a:pt x="1645" y="1474"/>
                </a:cubicBezTo>
                <a:cubicBezTo>
                  <a:pt x="1717" y="1506"/>
                  <a:pt x="1734" y="1516"/>
                  <a:pt x="1753" y="1520"/>
                </a:cubicBezTo>
                <a:cubicBezTo>
                  <a:pt x="1785" y="1533"/>
                  <a:pt x="1791" y="1529"/>
                  <a:pt x="1795" y="1532"/>
                </a:cubicBezTo>
                <a:cubicBezTo>
                  <a:pt x="1826" y="1539"/>
                  <a:pt x="1828" y="1539"/>
                  <a:pt x="1831" y="1539"/>
                </a:cubicBezTo>
                <a:cubicBezTo>
                  <a:pt x="1856" y="1547"/>
                  <a:pt x="1863" y="1542"/>
                  <a:pt x="1866" y="1549"/>
                </a:cubicBezTo>
                <a:cubicBezTo>
                  <a:pt x="1911" y="1551"/>
                  <a:pt x="1923" y="1552"/>
                  <a:pt x="1935" y="1551"/>
                </a:cubicBezTo>
                <a:cubicBezTo>
                  <a:pt x="1953" y="1559"/>
                  <a:pt x="1961" y="1552"/>
                  <a:pt x="1965" y="1558"/>
                </a:cubicBezTo>
                <a:cubicBezTo>
                  <a:pt x="2003" y="1561"/>
                  <a:pt x="2008" y="1563"/>
                  <a:pt x="2015" y="1563"/>
                </a:cubicBezTo>
                <a:cubicBezTo>
                  <a:pt x="2044" y="1565"/>
                  <a:pt x="2053" y="1569"/>
                  <a:pt x="2063" y="1565"/>
                </a:cubicBezTo>
                <a:cubicBezTo>
                  <a:pt x="2096" y="1577"/>
                  <a:pt x="2098" y="1573"/>
                  <a:pt x="2100" y="1574"/>
                </a:cubicBezTo>
                <a:cubicBezTo>
                  <a:pt x="2133" y="1580"/>
                  <a:pt x="2137" y="1579"/>
                  <a:pt x="2140" y="1581"/>
                </a:cubicBezTo>
                <a:cubicBezTo>
                  <a:pt x="2138" y="1589"/>
                  <a:pt x="2126" y="1587"/>
                  <a:pt x="2113" y="1591"/>
                </a:cubicBezTo>
                <a:cubicBezTo>
                  <a:pt x="2084" y="1603"/>
                  <a:pt x="2083" y="1605"/>
                  <a:pt x="2078" y="1607"/>
                </a:cubicBezTo>
                <a:cubicBezTo>
                  <a:pt x="2136" y="1595"/>
                  <a:pt x="2142" y="1601"/>
                  <a:pt x="2151" y="1596"/>
                </a:cubicBezTo>
                <a:cubicBezTo>
                  <a:pt x="2152" y="1620"/>
                  <a:pt x="2163" y="1609"/>
                  <a:pt x="2171" y="1611"/>
                </a:cubicBezTo>
                <a:cubicBezTo>
                  <a:pt x="2190" y="1615"/>
                  <a:pt x="2185" y="1609"/>
                  <a:pt x="2177" y="1617"/>
                </a:cubicBezTo>
                <a:cubicBezTo>
                  <a:pt x="2163" y="1631"/>
                  <a:pt x="2155" y="1629"/>
                  <a:pt x="2155" y="1635"/>
                </a:cubicBezTo>
                <a:cubicBezTo>
                  <a:pt x="2213" y="1625"/>
                  <a:pt x="2218" y="1628"/>
                  <a:pt x="2226" y="1625"/>
                </a:cubicBezTo>
                <a:cubicBezTo>
                  <a:pt x="2260" y="1628"/>
                  <a:pt x="2261" y="1643"/>
                  <a:pt x="2268" y="1637"/>
                </a:cubicBezTo>
                <a:cubicBezTo>
                  <a:pt x="2303" y="1642"/>
                  <a:pt x="2299" y="1639"/>
                  <a:pt x="2305" y="1636"/>
                </a:cubicBezTo>
                <a:cubicBezTo>
                  <a:pt x="2272" y="1586"/>
                  <a:pt x="2271" y="1585"/>
                  <a:pt x="2271" y="1585"/>
                </a:cubicBezTo>
                <a:cubicBezTo>
                  <a:pt x="2278" y="1553"/>
                  <a:pt x="2288" y="1547"/>
                  <a:pt x="2286" y="1538"/>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2014" y="1474"/>
                  <a:pt x="2019" y="1480"/>
                  <a:pt x="2025" y="1481"/>
                </a:cubicBezTo>
                <a:cubicBezTo>
                  <a:pt x="2043" y="1497"/>
                  <a:pt x="2034" y="1490"/>
                  <a:pt x="2031" y="1492"/>
                </a:cubicBezTo>
                <a:cubicBezTo>
                  <a:pt x="2012" y="1486"/>
                  <a:pt x="2012" y="1481"/>
                  <a:pt x="2009" y="1484"/>
                </a:cubicBezTo>
                <a:cubicBezTo>
                  <a:pt x="1985" y="1470"/>
                  <a:pt x="1979" y="1476"/>
                  <a:pt x="1976" y="1472"/>
                </a:cubicBezTo>
                <a:cubicBezTo>
                  <a:pt x="1913" y="1459"/>
                  <a:pt x="1905" y="1466"/>
                  <a:pt x="1901" y="1458"/>
                </a:cubicBezTo>
                <a:cubicBezTo>
                  <a:pt x="1860" y="1456"/>
                  <a:pt x="1855" y="1454"/>
                  <a:pt x="1849" y="1455"/>
                </a:cubicBezTo>
                <a:cubicBezTo>
                  <a:pt x="1799" y="1453"/>
                  <a:pt x="1784" y="1457"/>
                  <a:pt x="1771" y="1451"/>
                </a:cubicBezTo>
                <a:cubicBezTo>
                  <a:pt x="1745" y="1456"/>
                  <a:pt x="1743" y="1449"/>
                  <a:pt x="1738" y="1452"/>
                </a:cubicBezTo>
                <a:cubicBezTo>
                  <a:pt x="1675" y="1445"/>
                  <a:pt x="1661" y="1447"/>
                  <a:pt x="1648" y="1443"/>
                </a:cubicBezTo>
                <a:cubicBezTo>
                  <a:pt x="1662" y="1439"/>
                  <a:pt x="1667" y="1438"/>
                  <a:pt x="1671" y="1442"/>
                </a:cubicBezTo>
                <a:cubicBezTo>
                  <a:pt x="1712" y="1440"/>
                  <a:pt x="1723" y="1437"/>
                  <a:pt x="1733" y="1437"/>
                </a:cubicBezTo>
                <a:cubicBezTo>
                  <a:pt x="1795" y="1434"/>
                  <a:pt x="1803" y="1432"/>
                  <a:pt x="1809" y="1436"/>
                </a:cubicBezTo>
                <a:cubicBezTo>
                  <a:pt x="1839" y="1435"/>
                  <a:pt x="1844" y="1440"/>
                  <a:pt x="1851" y="1442"/>
                </a:cubicBezTo>
                <a:cubicBezTo>
                  <a:pt x="1871" y="1442"/>
                  <a:pt x="1873" y="1440"/>
                  <a:pt x="1876" y="1440"/>
                </a:cubicBezTo>
                <a:cubicBezTo>
                  <a:pt x="1894" y="1441"/>
                  <a:pt x="1904" y="1445"/>
                  <a:pt x="1914" y="1445"/>
                </a:cubicBezTo>
                <a:close/>
                <a:moveTo>
                  <a:pt x="1563" y="1432"/>
                </a:moveTo>
                <a:cubicBezTo>
                  <a:pt x="1560" y="1428"/>
                  <a:pt x="1553" y="1434"/>
                  <a:pt x="1550" y="1430"/>
                </a:cubicBezTo>
                <a:cubicBezTo>
                  <a:pt x="1526" y="1417"/>
                  <a:pt x="1540" y="1418"/>
                  <a:pt x="1554" y="1416"/>
                </a:cubicBezTo>
                <a:cubicBezTo>
                  <a:pt x="1581" y="1416"/>
                  <a:pt x="1586" y="1420"/>
                  <a:pt x="1593" y="1418"/>
                </a:cubicBezTo>
                <a:cubicBezTo>
                  <a:pt x="1715" y="1414"/>
                  <a:pt x="1722" y="1407"/>
                  <a:pt x="1726" y="1409"/>
                </a:cubicBezTo>
                <a:cubicBezTo>
                  <a:pt x="1772" y="1405"/>
                  <a:pt x="1775" y="1413"/>
                  <a:pt x="1780" y="1411"/>
                </a:cubicBezTo>
                <a:cubicBezTo>
                  <a:pt x="1822" y="1413"/>
                  <a:pt x="1824" y="1415"/>
                  <a:pt x="1826" y="1418"/>
                </a:cubicBezTo>
                <a:cubicBezTo>
                  <a:pt x="1854" y="1421"/>
                  <a:pt x="1865" y="1416"/>
                  <a:pt x="1872" y="1422"/>
                </a:cubicBezTo>
                <a:cubicBezTo>
                  <a:pt x="1906" y="1426"/>
                  <a:pt x="1921" y="1424"/>
                  <a:pt x="1919" y="1433"/>
                </a:cubicBezTo>
                <a:cubicBezTo>
                  <a:pt x="1890" y="1426"/>
                  <a:pt x="1884" y="1430"/>
                  <a:pt x="1879" y="1429"/>
                </a:cubicBezTo>
                <a:cubicBezTo>
                  <a:pt x="1842" y="1429"/>
                  <a:pt x="1838" y="1427"/>
                  <a:pt x="1833" y="1426"/>
                </a:cubicBezTo>
                <a:cubicBezTo>
                  <a:pt x="1768" y="1426"/>
                  <a:pt x="1761" y="1425"/>
                  <a:pt x="1753" y="1426"/>
                </a:cubicBezTo>
                <a:cubicBezTo>
                  <a:pt x="1725" y="1427"/>
                  <a:pt x="1719" y="1426"/>
                  <a:pt x="1711" y="1429"/>
                </a:cubicBezTo>
                <a:cubicBezTo>
                  <a:pt x="1676" y="1425"/>
                  <a:pt x="1670" y="1432"/>
                  <a:pt x="1667" y="1430"/>
                </a:cubicBezTo>
                <a:cubicBezTo>
                  <a:pt x="1598" y="1429"/>
                  <a:pt x="1591" y="1430"/>
                  <a:pt x="1584" y="1429"/>
                </a:cubicBezTo>
                <a:cubicBezTo>
                  <a:pt x="1575" y="1435"/>
                  <a:pt x="1566" y="1430"/>
                  <a:pt x="1563" y="1432"/>
                </a:cubicBezTo>
                <a:close/>
                <a:moveTo>
                  <a:pt x="1666" y="1469"/>
                </a:moveTo>
                <a:cubicBezTo>
                  <a:pt x="1661" y="1466"/>
                  <a:pt x="1654" y="1469"/>
                  <a:pt x="1649" y="1466"/>
                </a:cubicBezTo>
                <a:cubicBezTo>
                  <a:pt x="1610" y="1450"/>
                  <a:pt x="1614" y="1455"/>
                  <a:pt x="1616" y="1458"/>
                </a:cubicBezTo>
                <a:cubicBezTo>
                  <a:pt x="1584" y="1437"/>
                  <a:pt x="1593" y="1444"/>
                  <a:pt x="1606" y="1440"/>
                </a:cubicBezTo>
                <a:cubicBezTo>
                  <a:pt x="1659" y="1451"/>
                  <a:pt x="1663" y="1458"/>
                  <a:pt x="1670" y="1455"/>
                </a:cubicBezTo>
                <a:cubicBezTo>
                  <a:pt x="1725" y="1461"/>
                  <a:pt x="1730" y="1460"/>
                  <a:pt x="1735" y="1462"/>
                </a:cubicBezTo>
                <a:cubicBezTo>
                  <a:pt x="1773" y="1466"/>
                  <a:pt x="1778" y="1460"/>
                  <a:pt x="1780" y="1464"/>
                </a:cubicBezTo>
                <a:cubicBezTo>
                  <a:pt x="1809" y="1468"/>
                  <a:pt x="1816" y="1465"/>
                  <a:pt x="1821" y="1468"/>
                </a:cubicBezTo>
                <a:cubicBezTo>
                  <a:pt x="1874" y="1472"/>
                  <a:pt x="1879" y="1466"/>
                  <a:pt x="1881" y="1470"/>
                </a:cubicBezTo>
                <a:cubicBezTo>
                  <a:pt x="1913" y="1470"/>
                  <a:pt x="1914" y="1477"/>
                  <a:pt x="1919" y="1475"/>
                </a:cubicBezTo>
                <a:cubicBezTo>
                  <a:pt x="1951" y="1477"/>
                  <a:pt x="1953" y="1479"/>
                  <a:pt x="1956" y="1478"/>
                </a:cubicBezTo>
                <a:cubicBezTo>
                  <a:pt x="1984" y="1485"/>
                  <a:pt x="1992" y="1491"/>
                  <a:pt x="2001" y="1491"/>
                </a:cubicBezTo>
                <a:cubicBezTo>
                  <a:pt x="2048" y="1511"/>
                  <a:pt x="2051" y="1512"/>
                  <a:pt x="2054" y="1512"/>
                </a:cubicBezTo>
                <a:cubicBezTo>
                  <a:pt x="2066" y="1530"/>
                  <a:pt x="2063" y="1519"/>
                  <a:pt x="2055" y="1519"/>
                </a:cubicBezTo>
                <a:cubicBezTo>
                  <a:pt x="2001" y="1502"/>
                  <a:pt x="1996" y="1507"/>
                  <a:pt x="1994" y="1504"/>
                </a:cubicBezTo>
                <a:cubicBezTo>
                  <a:pt x="1954" y="1501"/>
                  <a:pt x="1943" y="1493"/>
                  <a:pt x="1929" y="1499"/>
                </a:cubicBezTo>
                <a:cubicBezTo>
                  <a:pt x="1849" y="1485"/>
                  <a:pt x="1838" y="1487"/>
                  <a:pt x="1830" y="1483"/>
                </a:cubicBezTo>
                <a:cubicBezTo>
                  <a:pt x="1765" y="1475"/>
                  <a:pt x="1758" y="1478"/>
                  <a:pt x="1752" y="1476"/>
                </a:cubicBezTo>
                <a:cubicBezTo>
                  <a:pt x="1724" y="1472"/>
                  <a:pt x="1720" y="1475"/>
                  <a:pt x="1717" y="1472"/>
                </a:cubicBezTo>
                <a:cubicBezTo>
                  <a:pt x="1677" y="1467"/>
                  <a:pt x="1671" y="1469"/>
                  <a:pt x="1666" y="1469"/>
                </a:cubicBezTo>
                <a:close/>
                <a:moveTo>
                  <a:pt x="2130" y="1569"/>
                </a:moveTo>
                <a:cubicBezTo>
                  <a:pt x="2128" y="1568"/>
                  <a:pt x="2126" y="1566"/>
                  <a:pt x="2123" y="1567"/>
                </a:cubicBezTo>
                <a:cubicBezTo>
                  <a:pt x="2093" y="1565"/>
                  <a:pt x="2091" y="1556"/>
                  <a:pt x="2085" y="1562"/>
                </a:cubicBezTo>
                <a:cubicBezTo>
                  <a:pt x="2014" y="1556"/>
                  <a:pt x="1998" y="1546"/>
                  <a:pt x="1980" y="1547"/>
                </a:cubicBezTo>
                <a:cubicBezTo>
                  <a:pt x="1944" y="1542"/>
                  <a:pt x="1935" y="1543"/>
                  <a:pt x="1927" y="1538"/>
                </a:cubicBezTo>
                <a:cubicBezTo>
                  <a:pt x="1827" y="1527"/>
                  <a:pt x="1822" y="1523"/>
                  <a:pt x="1815" y="1527"/>
                </a:cubicBezTo>
                <a:cubicBezTo>
                  <a:pt x="1768" y="1515"/>
                  <a:pt x="1765" y="1515"/>
                  <a:pt x="1762" y="1515"/>
                </a:cubicBezTo>
                <a:cubicBezTo>
                  <a:pt x="1732" y="1502"/>
                  <a:pt x="1722" y="1500"/>
                  <a:pt x="1712" y="1499"/>
                </a:cubicBezTo>
                <a:cubicBezTo>
                  <a:pt x="1681" y="1480"/>
                  <a:pt x="1691" y="1481"/>
                  <a:pt x="1692" y="1484"/>
                </a:cubicBezTo>
                <a:cubicBezTo>
                  <a:pt x="1731" y="1491"/>
                  <a:pt x="1741" y="1484"/>
                  <a:pt x="1747" y="1488"/>
                </a:cubicBezTo>
                <a:cubicBezTo>
                  <a:pt x="1798" y="1496"/>
                  <a:pt x="1807" y="1489"/>
                  <a:pt x="1813" y="1496"/>
                </a:cubicBezTo>
                <a:cubicBezTo>
                  <a:pt x="1907" y="1502"/>
                  <a:pt x="1913" y="1510"/>
                  <a:pt x="1921" y="1506"/>
                </a:cubicBezTo>
                <a:cubicBezTo>
                  <a:pt x="1949" y="1510"/>
                  <a:pt x="1957" y="1508"/>
                  <a:pt x="1963" y="1512"/>
                </a:cubicBezTo>
                <a:cubicBezTo>
                  <a:pt x="1992" y="1517"/>
                  <a:pt x="1998" y="1522"/>
                  <a:pt x="2007" y="1517"/>
                </a:cubicBezTo>
                <a:cubicBezTo>
                  <a:pt x="2031" y="1528"/>
                  <a:pt x="2039" y="1523"/>
                  <a:pt x="2043" y="1529"/>
                </a:cubicBezTo>
                <a:cubicBezTo>
                  <a:pt x="2099" y="1547"/>
                  <a:pt x="2105" y="1555"/>
                  <a:pt x="2113" y="1555"/>
                </a:cubicBezTo>
                <a:close/>
                <a:moveTo>
                  <a:pt x="2141" y="1542"/>
                </a:moveTo>
                <a:cubicBezTo>
                  <a:pt x="2130" y="1540"/>
                  <a:pt x="2132" y="1521"/>
                  <a:pt x="2123" y="1514"/>
                </a:cubicBezTo>
                <a:cubicBezTo>
                  <a:pt x="2113" y="1472"/>
                  <a:pt x="2115" y="1470"/>
                  <a:pt x="2114" y="1466"/>
                </a:cubicBezTo>
                <a:cubicBezTo>
                  <a:pt x="2103" y="1430"/>
                  <a:pt x="2109" y="1426"/>
                  <a:pt x="2108" y="1419"/>
                </a:cubicBezTo>
                <a:cubicBezTo>
                  <a:pt x="2106" y="1348"/>
                  <a:pt x="2116" y="1332"/>
                  <a:pt x="2113" y="1311"/>
                </a:cubicBezTo>
                <a:cubicBezTo>
                  <a:pt x="2122" y="1258"/>
                  <a:pt x="2125" y="1240"/>
                  <a:pt x="2122" y="1221"/>
                </a:cubicBezTo>
                <a:cubicBezTo>
                  <a:pt x="2131" y="1197"/>
                  <a:pt x="2126" y="1192"/>
                  <a:pt x="2127" y="1189"/>
                </a:cubicBezTo>
                <a:cubicBezTo>
                  <a:pt x="2136" y="1152"/>
                  <a:pt x="2131" y="1144"/>
                  <a:pt x="2138" y="1139"/>
                </a:cubicBezTo>
                <a:cubicBezTo>
                  <a:pt x="2136" y="1090"/>
                  <a:pt x="2145" y="1081"/>
                  <a:pt x="2143" y="1068"/>
                </a:cubicBezTo>
                <a:cubicBezTo>
                  <a:pt x="2151" y="1097"/>
                  <a:pt x="2147" y="1102"/>
                  <a:pt x="2151" y="1110"/>
                </a:cubicBezTo>
                <a:cubicBezTo>
                  <a:pt x="2145" y="1179"/>
                  <a:pt x="2150" y="1184"/>
                  <a:pt x="2143" y="1186"/>
                </a:cubicBezTo>
                <a:cubicBezTo>
                  <a:pt x="2134" y="1243"/>
                  <a:pt x="2140" y="1253"/>
                  <a:pt x="2134" y="1258"/>
                </a:cubicBezTo>
                <a:cubicBezTo>
                  <a:pt x="2136" y="1287"/>
                  <a:pt x="2131" y="1294"/>
                  <a:pt x="2131" y="1301"/>
                </a:cubicBezTo>
                <a:cubicBezTo>
                  <a:pt x="2122" y="1349"/>
                  <a:pt x="2128" y="1358"/>
                  <a:pt x="2121" y="1363"/>
                </a:cubicBezTo>
                <a:cubicBezTo>
                  <a:pt x="2126" y="1461"/>
                  <a:pt x="2127" y="1466"/>
                  <a:pt x="2124" y="1469"/>
                </a:cubicBezTo>
                <a:cubicBezTo>
                  <a:pt x="2130" y="1488"/>
                  <a:pt x="2132" y="1497"/>
                  <a:pt x="2129" y="1505"/>
                </a:cubicBezTo>
                <a:cubicBezTo>
                  <a:pt x="2145" y="1544"/>
                  <a:pt x="2142" y="1543"/>
                  <a:pt x="2141" y="1542"/>
                </a:cubicBezTo>
                <a:close/>
                <a:moveTo>
                  <a:pt x="2151" y="1528"/>
                </a:moveTo>
                <a:cubicBezTo>
                  <a:pt x="2154" y="1525"/>
                  <a:pt x="2147" y="1525"/>
                  <a:pt x="2151" y="1522"/>
                </a:cubicBezTo>
                <a:cubicBezTo>
                  <a:pt x="2143" y="1479"/>
                  <a:pt x="2139" y="1475"/>
                  <a:pt x="2137" y="1471"/>
                </a:cubicBezTo>
                <a:cubicBezTo>
                  <a:pt x="2134" y="1434"/>
                  <a:pt x="2135" y="1428"/>
                  <a:pt x="2136" y="1422"/>
                </a:cubicBezTo>
                <a:cubicBezTo>
                  <a:pt x="2136" y="1357"/>
                  <a:pt x="2137" y="1351"/>
                  <a:pt x="2134" y="1344"/>
                </a:cubicBezTo>
                <a:cubicBezTo>
                  <a:pt x="2143" y="1286"/>
                  <a:pt x="2143" y="1283"/>
                  <a:pt x="2143" y="1280"/>
                </a:cubicBezTo>
                <a:cubicBezTo>
                  <a:pt x="2152" y="1222"/>
                  <a:pt x="2155" y="1210"/>
                  <a:pt x="2155" y="1197"/>
                </a:cubicBezTo>
                <a:cubicBezTo>
                  <a:pt x="2156" y="1175"/>
                  <a:pt x="2159" y="1172"/>
                  <a:pt x="2157" y="1169"/>
                </a:cubicBezTo>
                <a:cubicBezTo>
                  <a:pt x="2159" y="1135"/>
                  <a:pt x="2156" y="1128"/>
                  <a:pt x="2158" y="1122"/>
                </a:cubicBezTo>
                <a:cubicBezTo>
                  <a:pt x="2155" y="1076"/>
                  <a:pt x="2152" y="1068"/>
                  <a:pt x="2150" y="1061"/>
                </a:cubicBezTo>
                <a:cubicBezTo>
                  <a:pt x="2141" y="977"/>
                  <a:pt x="2136" y="950"/>
                  <a:pt x="2126" y="922"/>
                </a:cubicBezTo>
                <a:cubicBezTo>
                  <a:pt x="2139" y="961"/>
                  <a:pt x="2147" y="969"/>
                  <a:pt x="2143" y="974"/>
                </a:cubicBezTo>
                <a:cubicBezTo>
                  <a:pt x="2154" y="1034"/>
                  <a:pt x="2159" y="1041"/>
                  <a:pt x="2157" y="1046"/>
                </a:cubicBezTo>
                <a:cubicBezTo>
                  <a:pt x="2171" y="1112"/>
                  <a:pt x="2169" y="1123"/>
                  <a:pt x="2171" y="1135"/>
                </a:cubicBezTo>
                <a:cubicBezTo>
                  <a:pt x="2172" y="1209"/>
                  <a:pt x="2173" y="1216"/>
                  <a:pt x="2169" y="1221"/>
                </a:cubicBezTo>
                <a:cubicBezTo>
                  <a:pt x="2169" y="1246"/>
                  <a:pt x="2171" y="1253"/>
                  <a:pt x="2169" y="1259"/>
                </a:cubicBezTo>
                <a:cubicBezTo>
                  <a:pt x="2162" y="1287"/>
                  <a:pt x="2163" y="1290"/>
                  <a:pt x="2165" y="1294"/>
                </a:cubicBezTo>
                <a:cubicBezTo>
                  <a:pt x="2159" y="1322"/>
                  <a:pt x="2159" y="1325"/>
                  <a:pt x="2161" y="1329"/>
                </a:cubicBezTo>
                <a:cubicBezTo>
                  <a:pt x="2154" y="1391"/>
                  <a:pt x="2149" y="1402"/>
                  <a:pt x="2150" y="1414"/>
                </a:cubicBezTo>
                <a:cubicBezTo>
                  <a:pt x="2147" y="1474"/>
                  <a:pt x="2154" y="1482"/>
                  <a:pt x="2148" y="1486"/>
                </a:cubicBezTo>
                <a:cubicBezTo>
                  <a:pt x="2154" y="1531"/>
                  <a:pt x="2164" y="1538"/>
                  <a:pt x="2155" y="1540"/>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0" y="1477"/>
                  <a:pt x="2162" y="1469"/>
                  <a:pt x="2161" y="1461"/>
                </a:cubicBezTo>
                <a:cubicBezTo>
                  <a:pt x="2157" y="1382"/>
                  <a:pt x="2168" y="1380"/>
                  <a:pt x="2163" y="1375"/>
                </a:cubicBezTo>
                <a:cubicBezTo>
                  <a:pt x="2168" y="1336"/>
                  <a:pt x="2171" y="1332"/>
                  <a:pt x="2169" y="1327"/>
                </a:cubicBezTo>
                <a:cubicBezTo>
                  <a:pt x="2175" y="1290"/>
                  <a:pt x="2172" y="1287"/>
                  <a:pt x="2175" y="1285"/>
                </a:cubicBezTo>
                <a:cubicBezTo>
                  <a:pt x="2178" y="1261"/>
                  <a:pt x="2180" y="1253"/>
                  <a:pt x="2179" y="1245"/>
                </a:cubicBezTo>
                <a:cubicBezTo>
                  <a:pt x="2185" y="1214"/>
                  <a:pt x="2178" y="1204"/>
                  <a:pt x="2182" y="1197"/>
                </a:cubicBezTo>
                <a:cubicBezTo>
                  <a:pt x="2179" y="1139"/>
                  <a:pt x="2181" y="1131"/>
                  <a:pt x="2182" y="1123"/>
                </a:cubicBezTo>
                <a:cubicBezTo>
                  <a:pt x="2165" y="1038"/>
                  <a:pt x="2163" y="1032"/>
                  <a:pt x="2160" y="1026"/>
                </a:cubicBezTo>
                <a:cubicBezTo>
                  <a:pt x="2165" y="997"/>
                  <a:pt x="2159" y="1009"/>
                  <a:pt x="2166" y="1014"/>
                </a:cubicBezTo>
                <a:cubicBezTo>
                  <a:pt x="2182" y="1078"/>
                  <a:pt x="2181" y="1084"/>
                  <a:pt x="2185" y="1092"/>
                </a:cubicBezTo>
                <a:cubicBezTo>
                  <a:pt x="2190" y="1151"/>
                  <a:pt x="2192" y="1157"/>
                  <a:pt x="2193" y="1164"/>
                </a:cubicBezTo>
                <a:cubicBezTo>
                  <a:pt x="2191" y="1222"/>
                  <a:pt x="2193" y="1229"/>
                  <a:pt x="2191" y="1235"/>
                </a:cubicBezTo>
                <a:cubicBezTo>
                  <a:pt x="2185" y="1291"/>
                  <a:pt x="2187" y="1298"/>
                  <a:pt x="2185" y="1303"/>
                </a:cubicBezTo>
                <a:cubicBezTo>
                  <a:pt x="2184" y="1333"/>
                  <a:pt x="2183" y="1336"/>
                  <a:pt x="2181" y="1338"/>
                </a:cubicBezTo>
                <a:cubicBezTo>
                  <a:pt x="2177" y="1379"/>
                  <a:pt x="2179" y="1385"/>
                  <a:pt x="2177" y="1390"/>
                </a:cubicBezTo>
                <a:cubicBezTo>
                  <a:pt x="2170" y="1464"/>
                  <a:pt x="2174" y="1471"/>
                  <a:pt x="2177" y="1479"/>
                </a:cubicBezTo>
                <a:cubicBezTo>
                  <a:pt x="2180" y="1521"/>
                  <a:pt x="2178" y="1526"/>
                  <a:pt x="2184" y="1533"/>
                </a:cubicBezTo>
                <a:cubicBezTo>
                  <a:pt x="2179" y="1571"/>
                  <a:pt x="2178" y="1555"/>
                  <a:pt x="2171" y="1543"/>
                </a:cubicBezTo>
                <a:close/>
                <a:moveTo>
                  <a:pt x="1887" y="2081"/>
                </a:moveTo>
                <a:cubicBezTo>
                  <a:pt x="1884" y="2077"/>
                  <a:pt x="1884" y="2073"/>
                  <a:pt x="1884" y="2069"/>
                </a:cubicBezTo>
                <a:cubicBezTo>
                  <a:pt x="1880" y="1989"/>
                  <a:pt x="1883" y="1974"/>
                  <a:pt x="1877" y="1956"/>
                </a:cubicBezTo>
                <a:cubicBezTo>
                  <a:pt x="1870" y="1854"/>
                  <a:pt x="1869" y="1852"/>
                  <a:pt x="1868" y="1849"/>
                </a:cubicBezTo>
                <a:cubicBezTo>
                  <a:pt x="1848" y="1784"/>
                  <a:pt x="1854" y="1782"/>
                  <a:pt x="1850" y="1776"/>
                </a:cubicBezTo>
                <a:cubicBezTo>
                  <a:pt x="1826" y="1714"/>
                  <a:pt x="1823" y="1705"/>
                  <a:pt x="1821" y="1697"/>
                </a:cubicBezTo>
                <a:cubicBezTo>
                  <a:pt x="1828" y="1723"/>
                  <a:pt x="1828" y="1724"/>
                  <a:pt x="1829" y="1725"/>
                </a:cubicBezTo>
                <a:cubicBezTo>
                  <a:pt x="1855" y="1819"/>
                  <a:pt x="1853" y="1827"/>
                  <a:pt x="1858" y="1837"/>
                </a:cubicBezTo>
                <a:cubicBezTo>
                  <a:pt x="1858" y="1854"/>
                  <a:pt x="1867" y="1862"/>
                  <a:pt x="1861" y="1864"/>
                </a:cubicBezTo>
                <a:cubicBezTo>
                  <a:pt x="1864" y="1931"/>
                  <a:pt x="1866" y="1935"/>
                  <a:pt x="1869" y="1938"/>
                </a:cubicBezTo>
                <a:cubicBezTo>
                  <a:pt x="1876" y="2010"/>
                  <a:pt x="1872" y="2020"/>
                  <a:pt x="1873" y="2033"/>
                </a:cubicBezTo>
                <a:cubicBezTo>
                  <a:pt x="1875" y="2122"/>
                  <a:pt x="1876" y="2136"/>
                  <a:pt x="1875" y="2148"/>
                </a:cubicBezTo>
                <a:cubicBezTo>
                  <a:pt x="1886" y="2156"/>
                  <a:pt x="1887" y="2152"/>
                  <a:pt x="1888" y="2148"/>
                </a:cubicBezTo>
                <a:cubicBezTo>
                  <a:pt x="1885" y="2096"/>
                  <a:pt x="1882" y="2087"/>
                  <a:pt x="1887" y="2081"/>
                </a:cubicBezTo>
                <a:close/>
                <a:moveTo>
                  <a:pt x="1928" y="1935"/>
                </a:moveTo>
                <a:cubicBezTo>
                  <a:pt x="1932" y="1927"/>
                  <a:pt x="1923" y="1916"/>
                  <a:pt x="1928" y="1909"/>
                </a:cubicBezTo>
                <a:cubicBezTo>
                  <a:pt x="1921" y="1870"/>
                  <a:pt x="1921" y="1860"/>
                  <a:pt x="1919" y="1849"/>
                </a:cubicBezTo>
                <a:cubicBezTo>
                  <a:pt x="1907" y="1800"/>
                  <a:pt x="1907" y="1795"/>
                  <a:pt x="1905" y="1788"/>
                </a:cubicBezTo>
                <a:cubicBezTo>
                  <a:pt x="1878" y="1703"/>
                  <a:pt x="1872" y="1685"/>
                  <a:pt x="1868" y="1667"/>
                </a:cubicBezTo>
                <a:cubicBezTo>
                  <a:pt x="1840" y="1648"/>
                  <a:pt x="1847" y="1654"/>
                  <a:pt x="1843" y="1657"/>
                </a:cubicBezTo>
                <a:cubicBezTo>
                  <a:pt x="1850" y="1680"/>
                  <a:pt x="1862" y="1679"/>
                  <a:pt x="1861" y="1687"/>
                </a:cubicBezTo>
                <a:cubicBezTo>
                  <a:pt x="1877" y="1739"/>
                  <a:pt x="1887" y="1757"/>
                  <a:pt x="1891" y="1772"/>
                </a:cubicBezTo>
                <a:cubicBezTo>
                  <a:pt x="1904" y="1830"/>
                  <a:pt x="1905" y="1839"/>
                  <a:pt x="1907" y="1849"/>
                </a:cubicBezTo>
                <a:cubicBezTo>
                  <a:pt x="1913" y="1917"/>
                  <a:pt x="1923" y="1928"/>
                  <a:pt x="1918" y="1933"/>
                </a:cubicBezTo>
                <a:cubicBezTo>
                  <a:pt x="1922" y="1971"/>
                  <a:pt x="1920" y="1974"/>
                  <a:pt x="1924" y="1979"/>
                </a:cubicBezTo>
                <a:cubicBezTo>
                  <a:pt x="1923" y="2029"/>
                  <a:pt x="1918" y="2034"/>
                  <a:pt x="1924" y="2044"/>
                </a:cubicBezTo>
                <a:cubicBezTo>
                  <a:pt x="1916" y="2092"/>
                  <a:pt x="1921" y="2100"/>
                  <a:pt x="1919" y="2107"/>
                </a:cubicBezTo>
                <a:cubicBezTo>
                  <a:pt x="1914" y="2152"/>
                  <a:pt x="1917" y="2156"/>
                  <a:pt x="1919" y="2160"/>
                </a:cubicBezTo>
                <a:cubicBezTo>
                  <a:pt x="1928" y="2125"/>
                  <a:pt x="1932" y="2109"/>
                  <a:pt x="1931" y="2092"/>
                </a:cubicBezTo>
                <a:cubicBezTo>
                  <a:pt x="1934" y="2023"/>
                  <a:pt x="1934" y="2019"/>
                  <a:pt x="1932" y="2014"/>
                </a:cubicBezTo>
                <a:close/>
                <a:moveTo>
                  <a:pt x="1845" y="2101"/>
                </a:moveTo>
                <a:cubicBezTo>
                  <a:pt x="1851" y="2098"/>
                  <a:pt x="1842" y="2089"/>
                  <a:pt x="1847" y="2085"/>
                </a:cubicBezTo>
                <a:cubicBezTo>
                  <a:pt x="1841" y="2005"/>
                  <a:pt x="1846" y="1984"/>
                  <a:pt x="1840" y="1959"/>
                </a:cubicBezTo>
                <a:cubicBezTo>
                  <a:pt x="1845" y="1920"/>
                  <a:pt x="1838" y="1912"/>
                  <a:pt x="1840" y="1907"/>
                </a:cubicBezTo>
                <a:cubicBezTo>
                  <a:pt x="1836" y="1877"/>
                  <a:pt x="1837" y="1869"/>
                  <a:pt x="1837" y="1860"/>
                </a:cubicBezTo>
                <a:cubicBezTo>
                  <a:pt x="1830" y="1825"/>
                  <a:pt x="1836" y="1823"/>
                  <a:pt x="1832" y="1817"/>
                </a:cubicBezTo>
                <a:cubicBezTo>
                  <a:pt x="1827" y="1785"/>
                  <a:pt x="1824" y="1779"/>
                  <a:pt x="1827" y="1775"/>
                </a:cubicBezTo>
                <a:cubicBezTo>
                  <a:pt x="1816" y="1738"/>
                  <a:pt x="1813" y="1733"/>
                  <a:pt x="1810" y="1728"/>
                </a:cubicBezTo>
                <a:cubicBezTo>
                  <a:pt x="1796" y="1693"/>
                  <a:pt x="1785" y="1669"/>
                  <a:pt x="1773" y="1646"/>
                </a:cubicBezTo>
                <a:cubicBezTo>
                  <a:pt x="1751" y="1605"/>
                  <a:pt x="1740" y="1601"/>
                  <a:pt x="1743" y="1609"/>
                </a:cubicBezTo>
                <a:cubicBezTo>
                  <a:pt x="1766" y="1651"/>
                  <a:pt x="1769" y="1651"/>
                  <a:pt x="1773" y="1665"/>
                </a:cubicBezTo>
                <a:cubicBezTo>
                  <a:pt x="1790" y="1692"/>
                  <a:pt x="1791" y="1707"/>
                  <a:pt x="1799" y="1717"/>
                </a:cubicBezTo>
                <a:cubicBezTo>
                  <a:pt x="1827" y="1832"/>
                  <a:pt x="1822" y="1839"/>
                  <a:pt x="1824" y="1847"/>
                </a:cubicBezTo>
                <a:cubicBezTo>
                  <a:pt x="1828" y="1891"/>
                  <a:pt x="1828" y="1908"/>
                  <a:pt x="1830" y="1925"/>
                </a:cubicBezTo>
                <a:cubicBezTo>
                  <a:pt x="1828" y="2000"/>
                  <a:pt x="1836" y="2007"/>
                  <a:pt x="1833" y="2011"/>
                </a:cubicBezTo>
                <a:cubicBezTo>
                  <a:pt x="1832" y="2090"/>
                  <a:pt x="1836" y="2107"/>
                  <a:pt x="1837" y="2125"/>
                </a:cubicBezTo>
                <a:cubicBezTo>
                  <a:pt x="1846" y="2160"/>
                  <a:pt x="1846" y="2160"/>
                  <a:pt x="1846" y="2160"/>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35"/>
                  <a:pt x="2020" y="1820"/>
                  <a:pt x="2020" y="1806"/>
                </a:cubicBezTo>
                <a:cubicBezTo>
                  <a:pt x="2012" y="1743"/>
                  <a:pt x="2008" y="1738"/>
                  <a:pt x="2011" y="1736"/>
                </a:cubicBezTo>
                <a:cubicBezTo>
                  <a:pt x="1999" y="1705"/>
                  <a:pt x="1995" y="1696"/>
                  <a:pt x="1991" y="1688"/>
                </a:cubicBezTo>
                <a:cubicBezTo>
                  <a:pt x="1972" y="1682"/>
                  <a:pt x="1974" y="1683"/>
                  <a:pt x="1977" y="1685"/>
                </a:cubicBezTo>
                <a:cubicBezTo>
                  <a:pt x="1992" y="1715"/>
                  <a:pt x="1992" y="1718"/>
                  <a:pt x="1993" y="1722"/>
                </a:cubicBezTo>
                <a:cubicBezTo>
                  <a:pt x="2009" y="1791"/>
                  <a:pt x="2007" y="1800"/>
                  <a:pt x="2009" y="1811"/>
                </a:cubicBezTo>
                <a:cubicBezTo>
                  <a:pt x="2012" y="1853"/>
                  <a:pt x="2012" y="1856"/>
                  <a:pt x="2010" y="1859"/>
                </a:cubicBezTo>
                <a:cubicBezTo>
                  <a:pt x="2014" y="1886"/>
                  <a:pt x="2003" y="1893"/>
                  <a:pt x="2011" y="1907"/>
                </a:cubicBezTo>
                <a:cubicBezTo>
                  <a:pt x="2001" y="1945"/>
                  <a:pt x="2014" y="1960"/>
                  <a:pt x="2006" y="1968"/>
                </a:cubicBezTo>
                <a:cubicBezTo>
                  <a:pt x="1999" y="2038"/>
                  <a:pt x="1997" y="2048"/>
                  <a:pt x="1995" y="2057"/>
                </a:cubicBezTo>
                <a:cubicBezTo>
                  <a:pt x="1989" y="2109"/>
                  <a:pt x="1985" y="2128"/>
                  <a:pt x="1981" y="2148"/>
                </a:cubicBezTo>
                <a:cubicBezTo>
                  <a:pt x="1989" y="2156"/>
                  <a:pt x="1990" y="2151"/>
                  <a:pt x="1990" y="2147"/>
                </a:cubicBezTo>
                <a:cubicBezTo>
                  <a:pt x="1995" y="2119"/>
                  <a:pt x="1999" y="2114"/>
                  <a:pt x="2000" y="2106"/>
                </a:cubicBezTo>
                <a:cubicBezTo>
                  <a:pt x="2008" y="2054"/>
                  <a:pt x="2009" y="2051"/>
                  <a:pt x="2009" y="2047"/>
                </a:cubicBezTo>
                <a:cubicBezTo>
                  <a:pt x="2014" y="1998"/>
                  <a:pt x="2015" y="1991"/>
                  <a:pt x="2017" y="1985"/>
                </a:cubicBezTo>
                <a:close/>
                <a:moveTo>
                  <a:pt x="2080" y="1889"/>
                </a:moveTo>
                <a:cubicBezTo>
                  <a:pt x="2088" y="1882"/>
                  <a:pt x="2078" y="1868"/>
                  <a:pt x="2086" y="1861"/>
                </a:cubicBezTo>
                <a:cubicBezTo>
                  <a:pt x="2090" y="1829"/>
                  <a:pt x="2082" y="1821"/>
                  <a:pt x="2087" y="1818"/>
                </a:cubicBezTo>
                <a:cubicBezTo>
                  <a:pt x="2088" y="1794"/>
                  <a:pt x="2085" y="1795"/>
                  <a:pt x="2084" y="1791"/>
                </a:cubicBezTo>
                <a:cubicBezTo>
                  <a:pt x="2063" y="1749"/>
                  <a:pt x="2067" y="1757"/>
                  <a:pt x="2071" y="1765"/>
                </a:cubicBezTo>
                <a:cubicBezTo>
                  <a:pt x="2080" y="1819"/>
                  <a:pt x="2070" y="1824"/>
                  <a:pt x="2075" y="1833"/>
                </a:cubicBezTo>
                <a:cubicBezTo>
                  <a:pt x="2070" y="1886"/>
                  <a:pt x="2068" y="1895"/>
                  <a:pt x="2068" y="1905"/>
                </a:cubicBezTo>
                <a:cubicBezTo>
                  <a:pt x="2057" y="1967"/>
                  <a:pt x="2058" y="1978"/>
                  <a:pt x="2057" y="1988"/>
                </a:cubicBezTo>
                <a:cubicBezTo>
                  <a:pt x="2040" y="2076"/>
                  <a:pt x="2039" y="2086"/>
                  <a:pt x="2036" y="2095"/>
                </a:cubicBezTo>
                <a:cubicBezTo>
                  <a:pt x="2033" y="2160"/>
                  <a:pt x="2033" y="2160"/>
                  <a:pt x="2033" y="2160"/>
                </a:cubicBezTo>
                <a:cubicBezTo>
                  <a:pt x="2048" y="2084"/>
                  <a:pt x="2050" y="2080"/>
                  <a:pt x="2053" y="2077"/>
                </a:cubicBezTo>
                <a:cubicBezTo>
                  <a:pt x="2063" y="2036"/>
                  <a:pt x="2058" y="2026"/>
                  <a:pt x="2064" y="2020"/>
                </a:cubicBezTo>
                <a:cubicBezTo>
                  <a:pt x="2078" y="1937"/>
                  <a:pt x="2074" y="1925"/>
                  <a:pt x="2077" y="1916"/>
                </a:cubicBezTo>
                <a:close/>
                <a:moveTo>
                  <a:pt x="2870" y="2011"/>
                </a:moveTo>
                <a:cubicBezTo>
                  <a:pt x="2867" y="2008"/>
                  <a:pt x="2863" y="2011"/>
                  <a:pt x="2860" y="2011"/>
                </a:cubicBezTo>
                <a:cubicBezTo>
                  <a:pt x="2824" y="2005"/>
                  <a:pt x="2818" y="2001"/>
                  <a:pt x="2811" y="2003"/>
                </a:cubicBezTo>
                <a:cubicBezTo>
                  <a:pt x="2766" y="1994"/>
                  <a:pt x="2758" y="1998"/>
                  <a:pt x="2752" y="1996"/>
                </a:cubicBezTo>
                <a:cubicBezTo>
                  <a:pt x="2725" y="1992"/>
                  <a:pt x="2718" y="1996"/>
                  <a:pt x="2712" y="1993"/>
                </a:cubicBezTo>
                <a:cubicBezTo>
                  <a:pt x="2637" y="1998"/>
                  <a:pt x="2622" y="2003"/>
                  <a:pt x="2609" y="2002"/>
                </a:cubicBezTo>
                <a:cubicBezTo>
                  <a:pt x="2539" y="2017"/>
                  <a:pt x="2532" y="2019"/>
                  <a:pt x="2525" y="2020"/>
                </a:cubicBezTo>
                <a:cubicBezTo>
                  <a:pt x="2429" y="2058"/>
                  <a:pt x="2419" y="2071"/>
                  <a:pt x="2411" y="2074"/>
                </a:cubicBezTo>
                <a:cubicBezTo>
                  <a:pt x="2494" y="2046"/>
                  <a:pt x="2493" y="2038"/>
                  <a:pt x="2497" y="2041"/>
                </a:cubicBezTo>
                <a:cubicBezTo>
                  <a:pt x="2550" y="2021"/>
                  <a:pt x="2565" y="2023"/>
                  <a:pt x="2583" y="2015"/>
                </a:cubicBezTo>
                <a:cubicBezTo>
                  <a:pt x="2633" y="2014"/>
                  <a:pt x="2639" y="2010"/>
                  <a:pt x="2645" y="2011"/>
                </a:cubicBezTo>
                <a:cubicBezTo>
                  <a:pt x="2741" y="2009"/>
                  <a:pt x="2746" y="2005"/>
                  <a:pt x="2750" y="2010"/>
                </a:cubicBezTo>
                <a:cubicBezTo>
                  <a:pt x="2804" y="2008"/>
                  <a:pt x="2806" y="2021"/>
                  <a:pt x="2812" y="2016"/>
                </a:cubicBezTo>
                <a:cubicBezTo>
                  <a:pt x="2866" y="2021"/>
                  <a:pt x="2874" y="2026"/>
                  <a:pt x="2882" y="2027"/>
                </a:cubicBezTo>
                <a:close/>
                <a:moveTo>
                  <a:pt x="2855" y="1877"/>
                </a:moveTo>
                <a:cubicBezTo>
                  <a:pt x="2842" y="1872"/>
                  <a:pt x="2829" y="1870"/>
                  <a:pt x="2815" y="1867"/>
                </a:cubicBezTo>
                <a:cubicBezTo>
                  <a:pt x="2729" y="1862"/>
                  <a:pt x="2725" y="1865"/>
                  <a:pt x="2721" y="1864"/>
                </a:cubicBezTo>
                <a:cubicBezTo>
                  <a:pt x="2695" y="1863"/>
                  <a:pt x="2692" y="1865"/>
                  <a:pt x="2691" y="1870"/>
                </a:cubicBezTo>
                <a:cubicBezTo>
                  <a:pt x="2635" y="1863"/>
                  <a:pt x="2626" y="1865"/>
                  <a:pt x="2618" y="1863"/>
                </a:cubicBezTo>
                <a:cubicBezTo>
                  <a:pt x="2557" y="1872"/>
                  <a:pt x="2550" y="1866"/>
                  <a:pt x="2540" y="1874"/>
                </a:cubicBezTo>
                <a:cubicBezTo>
                  <a:pt x="2499" y="1881"/>
                  <a:pt x="2485" y="1889"/>
                  <a:pt x="2489" y="1892"/>
                </a:cubicBezTo>
                <a:cubicBezTo>
                  <a:pt x="2558" y="1880"/>
                  <a:pt x="2569" y="1874"/>
                  <a:pt x="2578" y="1875"/>
                </a:cubicBezTo>
                <a:cubicBezTo>
                  <a:pt x="2670" y="1870"/>
                  <a:pt x="2677" y="1880"/>
                  <a:pt x="2687" y="1875"/>
                </a:cubicBezTo>
                <a:cubicBezTo>
                  <a:pt x="2718" y="1880"/>
                  <a:pt x="2720" y="1888"/>
                  <a:pt x="2726" y="1882"/>
                </a:cubicBezTo>
                <a:cubicBezTo>
                  <a:pt x="2774" y="1896"/>
                  <a:pt x="2781" y="1903"/>
                  <a:pt x="2790" y="1904"/>
                </a:cubicBezTo>
                <a:cubicBezTo>
                  <a:pt x="2833" y="1917"/>
                  <a:pt x="2849" y="1925"/>
                  <a:pt x="2866" y="1928"/>
                </a:cubicBezTo>
                <a:cubicBezTo>
                  <a:pt x="2865" y="1918"/>
                  <a:pt x="2848" y="1912"/>
                  <a:pt x="2832" y="1905"/>
                </a:cubicBezTo>
                <a:cubicBezTo>
                  <a:pt x="2755" y="1881"/>
                  <a:pt x="2749" y="1882"/>
                  <a:pt x="2745" y="1880"/>
                </a:cubicBezTo>
                <a:cubicBezTo>
                  <a:pt x="2713" y="1875"/>
                  <a:pt x="2710" y="1872"/>
                  <a:pt x="2707" y="1874"/>
                </a:cubicBezTo>
                <a:cubicBezTo>
                  <a:pt x="2724" y="1876"/>
                  <a:pt x="2731" y="1865"/>
                  <a:pt x="2735" y="1870"/>
                </a:cubicBezTo>
                <a:cubicBezTo>
                  <a:pt x="2774" y="1872"/>
                  <a:pt x="2776" y="1872"/>
                  <a:pt x="2778" y="1873"/>
                </a:cubicBezTo>
                <a:cubicBezTo>
                  <a:pt x="2825" y="1881"/>
                  <a:pt x="2832" y="1873"/>
                  <a:pt x="2835" y="1883"/>
                </a:cubicBezTo>
                <a:cubicBezTo>
                  <a:pt x="2879" y="1891"/>
                  <a:pt x="2880" y="1891"/>
                  <a:pt x="2882" y="1892"/>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12" y="2106"/>
                  <a:pt x="2701" y="2100"/>
                  <a:pt x="2688" y="2103"/>
                </a:cubicBezTo>
                <a:cubicBezTo>
                  <a:pt x="2631" y="2097"/>
                  <a:pt x="2624" y="2100"/>
                  <a:pt x="2618" y="2099"/>
                </a:cubicBezTo>
                <a:cubicBezTo>
                  <a:pt x="2596" y="2095"/>
                  <a:pt x="2589" y="2097"/>
                  <a:pt x="2582" y="2097"/>
                </a:cubicBezTo>
                <a:cubicBezTo>
                  <a:pt x="2521" y="2104"/>
                  <a:pt x="2497" y="2104"/>
                  <a:pt x="2471" y="2115"/>
                </a:cubicBezTo>
                <a:cubicBezTo>
                  <a:pt x="2420" y="2130"/>
                  <a:pt x="2407" y="2134"/>
                  <a:pt x="2394" y="2139"/>
                </a:cubicBezTo>
                <a:cubicBezTo>
                  <a:pt x="2366" y="2160"/>
                  <a:pt x="2368" y="2159"/>
                  <a:pt x="2369" y="2160"/>
                </a:cubicBezTo>
                <a:cubicBezTo>
                  <a:pt x="2370" y="2161"/>
                  <a:pt x="2370" y="2161"/>
                  <a:pt x="2370" y="2161"/>
                </a:cubicBezTo>
                <a:cubicBezTo>
                  <a:pt x="2391" y="2145"/>
                  <a:pt x="2397" y="2146"/>
                  <a:pt x="2403" y="2143"/>
                </a:cubicBezTo>
                <a:cubicBezTo>
                  <a:pt x="2516" y="2116"/>
                  <a:pt x="2524" y="2108"/>
                  <a:pt x="2529" y="2110"/>
                </a:cubicBezTo>
                <a:cubicBezTo>
                  <a:pt x="2569" y="2108"/>
                  <a:pt x="2575" y="2104"/>
                  <a:pt x="2580" y="2109"/>
                </a:cubicBezTo>
                <a:cubicBezTo>
                  <a:pt x="2655" y="2109"/>
                  <a:pt x="2660" y="2111"/>
                  <a:pt x="2665" y="2114"/>
                </a:cubicBezTo>
                <a:cubicBezTo>
                  <a:pt x="2718" y="2116"/>
                  <a:pt x="2721" y="2113"/>
                  <a:pt x="2723" y="2115"/>
                </a:cubicBezTo>
                <a:cubicBezTo>
                  <a:pt x="2762" y="2117"/>
                  <a:pt x="2773" y="2116"/>
                  <a:pt x="2785" y="2115"/>
                </a:cubicBezTo>
                <a:cubicBezTo>
                  <a:pt x="2861" y="2116"/>
                  <a:pt x="2872" y="2111"/>
                  <a:pt x="2882" y="2111"/>
                </a:cubicBezTo>
                <a:cubicBezTo>
                  <a:pt x="2857" y="2096"/>
                  <a:pt x="2843" y="2104"/>
                  <a:pt x="2833" y="2099"/>
                </a:cubicBezTo>
                <a:close/>
                <a:moveTo>
                  <a:pt x="2880" y="1089"/>
                </a:moveTo>
                <a:cubicBezTo>
                  <a:pt x="2876" y="1077"/>
                  <a:pt x="2874" y="1065"/>
                  <a:pt x="2871" y="1053"/>
                </a:cubicBezTo>
                <a:cubicBezTo>
                  <a:pt x="2861" y="1004"/>
                  <a:pt x="2852" y="993"/>
                  <a:pt x="2853" y="981"/>
                </a:cubicBezTo>
                <a:cubicBezTo>
                  <a:pt x="2841" y="941"/>
                  <a:pt x="2840" y="935"/>
                  <a:pt x="2837" y="929"/>
                </a:cubicBezTo>
                <a:cubicBezTo>
                  <a:pt x="2828" y="864"/>
                  <a:pt x="2834" y="851"/>
                  <a:pt x="2829" y="839"/>
                </a:cubicBezTo>
                <a:cubicBezTo>
                  <a:pt x="2835" y="778"/>
                  <a:pt x="2830" y="773"/>
                  <a:pt x="2834" y="766"/>
                </a:cubicBezTo>
                <a:cubicBezTo>
                  <a:pt x="2828" y="711"/>
                  <a:pt x="2833" y="729"/>
                  <a:pt x="2825" y="748"/>
                </a:cubicBezTo>
                <a:cubicBezTo>
                  <a:pt x="2823" y="814"/>
                  <a:pt x="2821" y="823"/>
                  <a:pt x="2820" y="832"/>
                </a:cubicBezTo>
                <a:cubicBezTo>
                  <a:pt x="2827" y="937"/>
                  <a:pt x="2834" y="954"/>
                  <a:pt x="2837" y="972"/>
                </a:cubicBezTo>
                <a:cubicBezTo>
                  <a:pt x="2843" y="1018"/>
                  <a:pt x="2856" y="1021"/>
                  <a:pt x="2851" y="1026"/>
                </a:cubicBezTo>
                <a:cubicBezTo>
                  <a:pt x="2858" y="1062"/>
                  <a:pt x="2868" y="1070"/>
                  <a:pt x="2864" y="1080"/>
                </a:cubicBezTo>
                <a:cubicBezTo>
                  <a:pt x="2876" y="1143"/>
                  <a:pt x="2883" y="1148"/>
                  <a:pt x="2881" y="1155"/>
                </a:cubicBezTo>
                <a:cubicBezTo>
                  <a:pt x="2882" y="1097"/>
                  <a:pt x="2882" y="1097"/>
                  <a:pt x="2882" y="1097"/>
                </a:cubicBezTo>
                <a:close/>
                <a:moveTo>
                  <a:pt x="2874" y="1437"/>
                </a:moveTo>
                <a:cubicBezTo>
                  <a:pt x="2872" y="1441"/>
                  <a:pt x="2873" y="1455"/>
                  <a:pt x="2866" y="1453"/>
                </a:cubicBezTo>
                <a:cubicBezTo>
                  <a:pt x="2876" y="1367"/>
                  <a:pt x="2877" y="1357"/>
                  <a:pt x="2872" y="1348"/>
                </a:cubicBezTo>
                <a:cubicBezTo>
                  <a:pt x="2866" y="1284"/>
                  <a:pt x="2877" y="1278"/>
                  <a:pt x="2871" y="1274"/>
                </a:cubicBezTo>
                <a:cubicBezTo>
                  <a:pt x="2871" y="1255"/>
                  <a:pt x="2875" y="1249"/>
                  <a:pt x="2871" y="1245"/>
                </a:cubicBezTo>
                <a:cubicBezTo>
                  <a:pt x="2856" y="1166"/>
                  <a:pt x="2858" y="1161"/>
                  <a:pt x="2858" y="1156"/>
                </a:cubicBezTo>
                <a:cubicBezTo>
                  <a:pt x="2848" y="1123"/>
                  <a:pt x="2853" y="1116"/>
                  <a:pt x="2848" y="1112"/>
                </a:cubicBezTo>
                <a:cubicBezTo>
                  <a:pt x="2834" y="1076"/>
                  <a:pt x="2838" y="1072"/>
                  <a:pt x="2836" y="1070"/>
                </a:cubicBezTo>
                <a:cubicBezTo>
                  <a:pt x="2816" y="991"/>
                  <a:pt x="2813" y="987"/>
                  <a:pt x="2812" y="982"/>
                </a:cubicBezTo>
                <a:cubicBezTo>
                  <a:pt x="2804" y="932"/>
                  <a:pt x="2802" y="927"/>
                  <a:pt x="2803" y="921"/>
                </a:cubicBezTo>
                <a:cubicBezTo>
                  <a:pt x="2805" y="845"/>
                  <a:pt x="2807" y="819"/>
                  <a:pt x="2810" y="792"/>
                </a:cubicBezTo>
                <a:cubicBezTo>
                  <a:pt x="2816" y="720"/>
                  <a:pt x="2813" y="728"/>
                  <a:pt x="2817" y="735"/>
                </a:cubicBezTo>
                <a:cubicBezTo>
                  <a:pt x="2804" y="778"/>
                  <a:pt x="2805" y="782"/>
                  <a:pt x="2803" y="787"/>
                </a:cubicBezTo>
                <a:cubicBezTo>
                  <a:pt x="2791" y="877"/>
                  <a:pt x="2795" y="893"/>
                  <a:pt x="2789" y="911"/>
                </a:cubicBezTo>
                <a:cubicBezTo>
                  <a:pt x="2795" y="951"/>
                  <a:pt x="2795" y="955"/>
                  <a:pt x="2796" y="959"/>
                </a:cubicBezTo>
                <a:cubicBezTo>
                  <a:pt x="2815" y="1042"/>
                  <a:pt x="2818" y="1051"/>
                  <a:pt x="2822" y="1059"/>
                </a:cubicBezTo>
                <a:cubicBezTo>
                  <a:pt x="2834" y="1126"/>
                  <a:pt x="2843" y="1129"/>
                  <a:pt x="2839" y="1134"/>
                </a:cubicBezTo>
                <a:cubicBezTo>
                  <a:pt x="2854" y="1175"/>
                  <a:pt x="2847" y="1180"/>
                  <a:pt x="2852" y="1184"/>
                </a:cubicBezTo>
                <a:cubicBezTo>
                  <a:pt x="2863" y="1225"/>
                  <a:pt x="2856" y="1231"/>
                  <a:pt x="2857" y="1235"/>
                </a:cubicBezTo>
                <a:cubicBezTo>
                  <a:pt x="2860" y="1290"/>
                  <a:pt x="2861" y="1294"/>
                  <a:pt x="2859" y="1298"/>
                </a:cubicBezTo>
                <a:cubicBezTo>
                  <a:pt x="2855" y="1306"/>
                  <a:pt x="2861" y="1302"/>
                  <a:pt x="2855" y="1299"/>
                </a:cubicBezTo>
                <a:cubicBezTo>
                  <a:pt x="2845" y="1252"/>
                  <a:pt x="2835" y="1238"/>
                  <a:pt x="2832" y="1223"/>
                </a:cubicBezTo>
                <a:cubicBezTo>
                  <a:pt x="2804" y="1167"/>
                  <a:pt x="2804" y="1151"/>
                  <a:pt x="2792" y="1138"/>
                </a:cubicBezTo>
                <a:cubicBezTo>
                  <a:pt x="2776" y="1073"/>
                  <a:pt x="2772" y="1057"/>
                  <a:pt x="2772" y="1039"/>
                </a:cubicBezTo>
                <a:cubicBezTo>
                  <a:pt x="2762" y="972"/>
                  <a:pt x="2760" y="955"/>
                  <a:pt x="2758" y="938"/>
                </a:cubicBezTo>
                <a:cubicBezTo>
                  <a:pt x="2752" y="930"/>
                  <a:pt x="2753" y="937"/>
                  <a:pt x="2749" y="945"/>
                </a:cubicBezTo>
                <a:cubicBezTo>
                  <a:pt x="2759" y="1022"/>
                  <a:pt x="2757" y="1031"/>
                  <a:pt x="2757" y="1039"/>
                </a:cubicBezTo>
                <a:cubicBezTo>
                  <a:pt x="2761" y="1078"/>
                  <a:pt x="2771" y="1081"/>
                  <a:pt x="2766" y="1086"/>
                </a:cubicBezTo>
                <a:cubicBezTo>
                  <a:pt x="2775" y="1118"/>
                  <a:pt x="2779" y="1125"/>
                  <a:pt x="2781" y="1133"/>
                </a:cubicBezTo>
                <a:cubicBezTo>
                  <a:pt x="2806" y="1186"/>
                  <a:pt x="2801" y="1195"/>
                  <a:pt x="2809" y="1202"/>
                </a:cubicBezTo>
                <a:cubicBezTo>
                  <a:pt x="2835" y="1254"/>
                  <a:pt x="2828" y="1263"/>
                  <a:pt x="2837" y="1270"/>
                </a:cubicBezTo>
                <a:cubicBezTo>
                  <a:pt x="2842" y="1309"/>
                  <a:pt x="2851" y="1319"/>
                  <a:pt x="2843" y="1315"/>
                </a:cubicBezTo>
                <a:cubicBezTo>
                  <a:pt x="2829" y="1276"/>
                  <a:pt x="2821" y="1266"/>
                  <a:pt x="2818" y="1256"/>
                </a:cubicBezTo>
                <a:cubicBezTo>
                  <a:pt x="2783" y="1179"/>
                  <a:pt x="2764" y="1160"/>
                  <a:pt x="2765" y="1140"/>
                </a:cubicBezTo>
                <a:cubicBezTo>
                  <a:pt x="2751" y="1088"/>
                  <a:pt x="2757" y="1082"/>
                  <a:pt x="2750" y="1077"/>
                </a:cubicBezTo>
                <a:cubicBezTo>
                  <a:pt x="2751" y="1131"/>
                  <a:pt x="2753" y="1138"/>
                  <a:pt x="2757" y="1145"/>
                </a:cubicBezTo>
                <a:cubicBezTo>
                  <a:pt x="2771" y="1236"/>
                  <a:pt x="2771" y="1259"/>
                  <a:pt x="2778" y="1281"/>
                </a:cubicBezTo>
                <a:cubicBezTo>
                  <a:pt x="2793" y="1333"/>
                  <a:pt x="2798" y="1335"/>
                  <a:pt x="2797" y="1338"/>
                </a:cubicBezTo>
                <a:cubicBezTo>
                  <a:pt x="2811" y="1369"/>
                  <a:pt x="2810" y="1376"/>
                  <a:pt x="2811" y="1382"/>
                </a:cubicBezTo>
                <a:cubicBezTo>
                  <a:pt x="2825" y="1427"/>
                  <a:pt x="2823" y="1439"/>
                  <a:pt x="2824" y="1450"/>
                </a:cubicBezTo>
                <a:cubicBezTo>
                  <a:pt x="2829" y="1502"/>
                  <a:pt x="2818" y="1508"/>
                  <a:pt x="2825" y="1512"/>
                </a:cubicBezTo>
                <a:cubicBezTo>
                  <a:pt x="2812" y="1572"/>
                  <a:pt x="2810" y="1576"/>
                  <a:pt x="2805" y="1581"/>
                </a:cubicBezTo>
                <a:cubicBezTo>
                  <a:pt x="2798" y="1591"/>
                  <a:pt x="2799" y="1589"/>
                  <a:pt x="2799" y="1587"/>
                </a:cubicBezTo>
                <a:cubicBezTo>
                  <a:pt x="2801" y="1545"/>
                  <a:pt x="2808" y="1541"/>
                  <a:pt x="2805" y="1538"/>
                </a:cubicBezTo>
                <a:cubicBezTo>
                  <a:pt x="2807" y="1487"/>
                  <a:pt x="2810" y="1471"/>
                  <a:pt x="2805" y="1457"/>
                </a:cubicBezTo>
                <a:cubicBezTo>
                  <a:pt x="2789" y="1374"/>
                  <a:pt x="2780" y="1365"/>
                  <a:pt x="2780" y="1355"/>
                </a:cubicBezTo>
                <a:cubicBezTo>
                  <a:pt x="2764" y="1308"/>
                  <a:pt x="2764" y="1295"/>
                  <a:pt x="2756" y="1300"/>
                </a:cubicBezTo>
                <a:cubicBezTo>
                  <a:pt x="2761" y="1338"/>
                  <a:pt x="2769" y="1347"/>
                  <a:pt x="2768" y="1356"/>
                </a:cubicBezTo>
                <a:cubicBezTo>
                  <a:pt x="2786" y="1422"/>
                  <a:pt x="2792" y="1432"/>
                  <a:pt x="2790" y="1442"/>
                </a:cubicBezTo>
                <a:cubicBezTo>
                  <a:pt x="2796" y="1511"/>
                  <a:pt x="2792" y="1522"/>
                  <a:pt x="2792" y="1531"/>
                </a:cubicBezTo>
                <a:cubicBezTo>
                  <a:pt x="2787" y="1569"/>
                  <a:pt x="2787" y="1578"/>
                  <a:pt x="2786" y="1587"/>
                </a:cubicBezTo>
                <a:cubicBezTo>
                  <a:pt x="2766" y="1632"/>
                  <a:pt x="2762" y="1626"/>
                  <a:pt x="2761" y="1620"/>
                </a:cubicBezTo>
                <a:cubicBezTo>
                  <a:pt x="2769" y="1585"/>
                  <a:pt x="2769" y="1584"/>
                  <a:pt x="2768" y="1582"/>
                </a:cubicBezTo>
                <a:cubicBezTo>
                  <a:pt x="2762" y="1581"/>
                  <a:pt x="2760" y="1584"/>
                  <a:pt x="2757" y="1587"/>
                </a:cubicBezTo>
                <a:cubicBezTo>
                  <a:pt x="2749" y="1596"/>
                  <a:pt x="2746" y="1591"/>
                  <a:pt x="2742" y="1587"/>
                </a:cubicBezTo>
                <a:cubicBezTo>
                  <a:pt x="2693" y="1552"/>
                  <a:pt x="2700" y="1564"/>
                  <a:pt x="2715" y="1575"/>
                </a:cubicBezTo>
                <a:cubicBezTo>
                  <a:pt x="2716" y="1588"/>
                  <a:pt x="2716" y="1588"/>
                  <a:pt x="2715" y="1589"/>
                </a:cubicBezTo>
                <a:cubicBezTo>
                  <a:pt x="2729" y="1621"/>
                  <a:pt x="2731" y="1626"/>
                  <a:pt x="2731" y="1631"/>
                </a:cubicBezTo>
                <a:cubicBezTo>
                  <a:pt x="2704" y="1731"/>
                  <a:pt x="2699" y="1740"/>
                  <a:pt x="2692" y="1750"/>
                </a:cubicBezTo>
                <a:cubicBezTo>
                  <a:pt x="2702" y="1791"/>
                  <a:pt x="2707" y="1771"/>
                  <a:pt x="2715" y="1782"/>
                </a:cubicBezTo>
                <a:cubicBezTo>
                  <a:pt x="2728" y="1754"/>
                  <a:pt x="2736" y="1759"/>
                  <a:pt x="2742" y="1755"/>
                </a:cubicBezTo>
                <a:cubicBezTo>
                  <a:pt x="2750" y="1730"/>
                  <a:pt x="2755" y="1727"/>
                  <a:pt x="2760" y="1722"/>
                </a:cubicBezTo>
                <a:cubicBezTo>
                  <a:pt x="2799" y="1687"/>
                  <a:pt x="2806" y="1673"/>
                  <a:pt x="2814" y="1675"/>
                </a:cubicBezTo>
                <a:cubicBezTo>
                  <a:pt x="2868" y="1654"/>
                  <a:pt x="2875" y="1658"/>
                  <a:pt x="2882" y="1655"/>
                </a:cubicBezTo>
                <a:cubicBezTo>
                  <a:pt x="2859" y="1646"/>
                  <a:pt x="2853" y="1651"/>
                  <a:pt x="2846" y="1648"/>
                </a:cubicBezTo>
                <a:cubicBezTo>
                  <a:pt x="2805" y="1669"/>
                  <a:pt x="2798" y="1664"/>
                  <a:pt x="2793" y="1674"/>
                </a:cubicBezTo>
                <a:cubicBezTo>
                  <a:pt x="2789" y="1661"/>
                  <a:pt x="2793" y="1654"/>
                  <a:pt x="2800" y="1646"/>
                </a:cubicBezTo>
                <a:cubicBezTo>
                  <a:pt x="2842" y="1616"/>
                  <a:pt x="2847" y="1620"/>
                  <a:pt x="2851" y="1612"/>
                </a:cubicBezTo>
                <a:cubicBezTo>
                  <a:pt x="2879" y="1599"/>
                  <a:pt x="2881" y="1597"/>
                  <a:pt x="2882" y="1596"/>
                </a:cubicBezTo>
                <a:cubicBezTo>
                  <a:pt x="2877" y="1588"/>
                  <a:pt x="2876" y="1589"/>
                  <a:pt x="2875" y="1590"/>
                </a:cubicBezTo>
                <a:cubicBezTo>
                  <a:pt x="2835" y="1606"/>
                  <a:pt x="2831" y="1612"/>
                  <a:pt x="2826" y="1611"/>
                </a:cubicBezTo>
                <a:cubicBezTo>
                  <a:pt x="2871" y="1575"/>
                  <a:pt x="2876" y="1570"/>
                  <a:pt x="2882" y="1567"/>
                </a:cubicBezTo>
                <a:cubicBezTo>
                  <a:pt x="2867" y="1560"/>
                  <a:pt x="2859" y="1569"/>
                  <a:pt x="2851" y="1569"/>
                </a:cubicBezTo>
                <a:cubicBezTo>
                  <a:pt x="2882" y="1527"/>
                  <a:pt x="2882" y="1527"/>
                  <a:pt x="2882" y="1527"/>
                </a:cubicBezTo>
                <a:cubicBezTo>
                  <a:pt x="2820" y="1568"/>
                  <a:pt x="2837" y="1555"/>
                  <a:pt x="2837" y="1544"/>
                </a:cubicBezTo>
                <a:cubicBezTo>
                  <a:pt x="2862" y="1523"/>
                  <a:pt x="2873" y="1516"/>
                  <a:pt x="2882" y="1508"/>
                </a:cubicBezTo>
                <a:cubicBezTo>
                  <a:pt x="2881" y="1476"/>
                  <a:pt x="2881" y="1475"/>
                  <a:pt x="2882" y="1474"/>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00" y="1931"/>
                  <a:pt x="2796" y="1925"/>
                  <a:pt x="2792" y="1923"/>
                </a:cubicBezTo>
                <a:cubicBezTo>
                  <a:pt x="2761" y="1919"/>
                  <a:pt x="2756" y="1915"/>
                  <a:pt x="2751" y="1918"/>
                </a:cubicBezTo>
                <a:cubicBezTo>
                  <a:pt x="2700" y="1912"/>
                  <a:pt x="2690" y="1915"/>
                  <a:pt x="2681" y="1910"/>
                </a:cubicBezTo>
                <a:cubicBezTo>
                  <a:pt x="2590" y="1921"/>
                  <a:pt x="2576" y="1927"/>
                  <a:pt x="2563" y="1928"/>
                </a:cubicBezTo>
                <a:cubicBezTo>
                  <a:pt x="2542" y="1937"/>
                  <a:pt x="2556" y="1942"/>
                  <a:pt x="2573" y="1933"/>
                </a:cubicBezTo>
                <a:cubicBezTo>
                  <a:pt x="2599" y="1932"/>
                  <a:pt x="2605" y="1925"/>
                  <a:pt x="2607" y="1928"/>
                </a:cubicBezTo>
                <a:cubicBezTo>
                  <a:pt x="2667" y="1921"/>
                  <a:pt x="2678" y="1921"/>
                  <a:pt x="2689" y="1922"/>
                </a:cubicBezTo>
                <a:cubicBezTo>
                  <a:pt x="2763" y="1935"/>
                  <a:pt x="2774" y="1929"/>
                  <a:pt x="2783" y="1936"/>
                </a:cubicBezTo>
                <a:cubicBezTo>
                  <a:pt x="2819" y="1946"/>
                  <a:pt x="2829" y="1948"/>
                  <a:pt x="2838" y="1949"/>
                </a:cubicBezTo>
                <a:cubicBezTo>
                  <a:pt x="2882" y="1949"/>
                  <a:pt x="2882" y="1949"/>
                  <a:pt x="2882" y="1949"/>
                </a:cubicBezTo>
                <a:close/>
                <a:moveTo>
                  <a:pt x="2861" y="2057"/>
                </a:moveTo>
                <a:cubicBezTo>
                  <a:pt x="2852" y="2048"/>
                  <a:pt x="2839" y="2058"/>
                  <a:pt x="2829" y="2050"/>
                </a:cubicBezTo>
                <a:cubicBezTo>
                  <a:pt x="2800" y="2050"/>
                  <a:pt x="2799" y="2043"/>
                  <a:pt x="2794" y="2048"/>
                </a:cubicBezTo>
                <a:cubicBezTo>
                  <a:pt x="2739" y="2043"/>
                  <a:pt x="2736" y="2034"/>
                  <a:pt x="2729" y="2037"/>
                </a:cubicBezTo>
                <a:cubicBezTo>
                  <a:pt x="2708" y="2032"/>
                  <a:pt x="2701" y="2036"/>
                  <a:pt x="2696" y="2033"/>
                </a:cubicBezTo>
                <a:cubicBezTo>
                  <a:pt x="2617" y="2030"/>
                  <a:pt x="2605" y="2033"/>
                  <a:pt x="2594" y="2028"/>
                </a:cubicBezTo>
                <a:cubicBezTo>
                  <a:pt x="2540" y="2039"/>
                  <a:pt x="2542" y="2049"/>
                  <a:pt x="2549" y="2043"/>
                </a:cubicBezTo>
                <a:cubicBezTo>
                  <a:pt x="2615" y="2035"/>
                  <a:pt x="2623" y="2040"/>
                  <a:pt x="2633" y="2035"/>
                </a:cubicBezTo>
                <a:cubicBezTo>
                  <a:pt x="2672" y="2037"/>
                  <a:pt x="2675" y="2045"/>
                  <a:pt x="2682" y="2042"/>
                </a:cubicBezTo>
                <a:cubicBezTo>
                  <a:pt x="2736" y="2050"/>
                  <a:pt x="2741" y="2053"/>
                  <a:pt x="2747" y="2049"/>
                </a:cubicBezTo>
                <a:cubicBezTo>
                  <a:pt x="2776" y="2055"/>
                  <a:pt x="2779" y="2055"/>
                  <a:pt x="2782" y="2055"/>
                </a:cubicBezTo>
                <a:cubicBezTo>
                  <a:pt x="2844" y="2064"/>
                  <a:pt x="2854" y="2068"/>
                  <a:pt x="2865" y="2069"/>
                </a:cubicBezTo>
                <a:cubicBezTo>
                  <a:pt x="2882" y="2058"/>
                  <a:pt x="2882" y="2058"/>
                  <a:pt x="2882" y="2058"/>
                </a:cubicBezTo>
                <a:close/>
                <a:moveTo>
                  <a:pt x="2829" y="2077"/>
                </a:moveTo>
                <a:cubicBezTo>
                  <a:pt x="2823" y="2071"/>
                  <a:pt x="2813" y="2081"/>
                  <a:pt x="2807" y="2074"/>
                </a:cubicBezTo>
                <a:cubicBezTo>
                  <a:pt x="2770" y="2070"/>
                  <a:pt x="2764" y="2078"/>
                  <a:pt x="2761" y="2072"/>
                </a:cubicBezTo>
                <a:cubicBezTo>
                  <a:pt x="2691" y="2067"/>
                  <a:pt x="2685" y="2064"/>
                  <a:pt x="2678" y="2069"/>
                </a:cubicBezTo>
                <a:cubicBezTo>
                  <a:pt x="2613" y="2062"/>
                  <a:pt x="2605" y="2067"/>
                  <a:pt x="2599" y="2063"/>
                </a:cubicBezTo>
                <a:cubicBezTo>
                  <a:pt x="2496" y="2070"/>
                  <a:pt x="2488" y="2086"/>
                  <a:pt x="2486" y="2079"/>
                </a:cubicBezTo>
                <a:cubicBezTo>
                  <a:pt x="2450" y="2085"/>
                  <a:pt x="2442" y="2095"/>
                  <a:pt x="2439" y="2091"/>
                </a:cubicBezTo>
                <a:cubicBezTo>
                  <a:pt x="2375" y="2118"/>
                  <a:pt x="2395" y="2116"/>
                  <a:pt x="2409" y="2109"/>
                </a:cubicBezTo>
                <a:cubicBezTo>
                  <a:pt x="2486" y="2088"/>
                  <a:pt x="2494" y="2086"/>
                  <a:pt x="2502" y="2082"/>
                </a:cubicBezTo>
                <a:cubicBezTo>
                  <a:pt x="2575" y="2079"/>
                  <a:pt x="2583" y="2072"/>
                  <a:pt x="2590" y="2076"/>
                </a:cubicBezTo>
                <a:cubicBezTo>
                  <a:pt x="2642" y="2073"/>
                  <a:pt x="2647" y="2079"/>
                  <a:pt x="2655" y="2076"/>
                </a:cubicBezTo>
                <a:cubicBezTo>
                  <a:pt x="2723" y="2085"/>
                  <a:pt x="2729" y="2081"/>
                  <a:pt x="2732" y="2086"/>
                </a:cubicBezTo>
                <a:cubicBezTo>
                  <a:pt x="2770" y="2092"/>
                  <a:pt x="2778" y="2083"/>
                  <a:pt x="2782" y="2089"/>
                </a:cubicBezTo>
                <a:cubicBezTo>
                  <a:pt x="2858" y="2088"/>
                  <a:pt x="2868" y="2090"/>
                  <a:pt x="2879" y="2091"/>
                </a:cubicBezTo>
                <a:cubicBezTo>
                  <a:pt x="2872" y="2078"/>
                  <a:pt x="2863" y="2076"/>
                  <a:pt x="2853" y="2076"/>
                </a:cubicBezTo>
                <a:close/>
                <a:moveTo>
                  <a:pt x="1792" y="2124"/>
                </a:moveTo>
                <a:cubicBezTo>
                  <a:pt x="1793" y="2111"/>
                  <a:pt x="1788" y="2095"/>
                  <a:pt x="1791" y="2083"/>
                </a:cubicBezTo>
                <a:cubicBezTo>
                  <a:pt x="1790" y="2017"/>
                  <a:pt x="1791" y="2010"/>
                  <a:pt x="1786" y="2001"/>
                </a:cubicBezTo>
                <a:cubicBezTo>
                  <a:pt x="1788" y="1950"/>
                  <a:pt x="1788" y="1937"/>
                  <a:pt x="1787" y="1923"/>
                </a:cubicBezTo>
                <a:cubicBezTo>
                  <a:pt x="1780" y="1828"/>
                  <a:pt x="1778" y="1814"/>
                  <a:pt x="1775" y="1800"/>
                </a:cubicBezTo>
                <a:cubicBezTo>
                  <a:pt x="1766" y="1745"/>
                  <a:pt x="1763" y="1734"/>
                  <a:pt x="1761" y="1722"/>
                </a:cubicBezTo>
                <a:cubicBezTo>
                  <a:pt x="1704" y="1582"/>
                  <a:pt x="1701" y="1576"/>
                  <a:pt x="1698" y="1570"/>
                </a:cubicBezTo>
                <a:cubicBezTo>
                  <a:pt x="1668" y="1538"/>
                  <a:pt x="1663" y="1536"/>
                  <a:pt x="1660" y="1533"/>
                </a:cubicBezTo>
                <a:cubicBezTo>
                  <a:pt x="1682" y="1585"/>
                  <a:pt x="1682" y="1586"/>
                  <a:pt x="1682" y="1587"/>
                </a:cubicBezTo>
                <a:cubicBezTo>
                  <a:pt x="1700" y="1656"/>
                  <a:pt x="1715" y="1668"/>
                  <a:pt x="1710" y="1674"/>
                </a:cubicBezTo>
                <a:cubicBezTo>
                  <a:pt x="1719" y="1719"/>
                  <a:pt x="1720" y="1721"/>
                  <a:pt x="1721" y="1722"/>
                </a:cubicBezTo>
                <a:cubicBezTo>
                  <a:pt x="1733" y="1777"/>
                  <a:pt x="1731" y="1789"/>
                  <a:pt x="1735" y="1804"/>
                </a:cubicBezTo>
                <a:cubicBezTo>
                  <a:pt x="1734" y="1861"/>
                  <a:pt x="1739" y="1875"/>
                  <a:pt x="1737" y="1887"/>
                </a:cubicBezTo>
                <a:cubicBezTo>
                  <a:pt x="1728" y="1905"/>
                  <a:pt x="1728" y="1885"/>
                  <a:pt x="1721" y="1862"/>
                </a:cubicBezTo>
                <a:cubicBezTo>
                  <a:pt x="1699" y="1773"/>
                  <a:pt x="1690" y="1747"/>
                  <a:pt x="1681" y="1722"/>
                </a:cubicBezTo>
                <a:cubicBezTo>
                  <a:pt x="1641" y="1627"/>
                  <a:pt x="1640" y="1618"/>
                  <a:pt x="1632" y="1615"/>
                </a:cubicBezTo>
                <a:cubicBezTo>
                  <a:pt x="1691" y="1782"/>
                  <a:pt x="1701" y="1807"/>
                  <a:pt x="1706" y="1831"/>
                </a:cubicBezTo>
                <a:cubicBezTo>
                  <a:pt x="1718" y="1906"/>
                  <a:pt x="1724" y="1911"/>
                  <a:pt x="1721" y="1914"/>
                </a:cubicBezTo>
                <a:cubicBezTo>
                  <a:pt x="1724" y="1955"/>
                  <a:pt x="1730" y="1965"/>
                  <a:pt x="1727" y="1972"/>
                </a:cubicBezTo>
                <a:cubicBezTo>
                  <a:pt x="1722" y="2031"/>
                  <a:pt x="1736" y="2044"/>
                  <a:pt x="1730" y="2051"/>
                </a:cubicBezTo>
                <a:cubicBezTo>
                  <a:pt x="1738" y="2121"/>
                  <a:pt x="1734" y="2137"/>
                  <a:pt x="1736" y="2155"/>
                </a:cubicBezTo>
                <a:cubicBezTo>
                  <a:pt x="1760" y="2155"/>
                  <a:pt x="1760" y="2149"/>
                  <a:pt x="1759" y="2144"/>
                </a:cubicBezTo>
                <a:cubicBezTo>
                  <a:pt x="1756" y="2037"/>
                  <a:pt x="1750" y="2027"/>
                  <a:pt x="1754" y="2020"/>
                </a:cubicBezTo>
                <a:cubicBezTo>
                  <a:pt x="1749" y="1978"/>
                  <a:pt x="1752" y="1976"/>
                  <a:pt x="1749" y="1971"/>
                </a:cubicBezTo>
                <a:cubicBezTo>
                  <a:pt x="1745" y="1912"/>
                  <a:pt x="1750" y="1906"/>
                  <a:pt x="1744" y="1896"/>
                </a:cubicBezTo>
                <a:cubicBezTo>
                  <a:pt x="1744" y="1832"/>
                  <a:pt x="1745" y="1816"/>
                  <a:pt x="1742" y="1800"/>
                </a:cubicBezTo>
                <a:cubicBezTo>
                  <a:pt x="1742" y="1764"/>
                  <a:pt x="1738" y="1759"/>
                  <a:pt x="1736" y="1754"/>
                </a:cubicBezTo>
                <a:cubicBezTo>
                  <a:pt x="1727" y="1715"/>
                  <a:pt x="1729" y="1709"/>
                  <a:pt x="1726" y="1701"/>
                </a:cubicBezTo>
                <a:cubicBezTo>
                  <a:pt x="1689" y="1593"/>
                  <a:pt x="1688" y="1590"/>
                  <a:pt x="1687" y="1587"/>
                </a:cubicBezTo>
                <a:cubicBezTo>
                  <a:pt x="1676" y="1548"/>
                  <a:pt x="1679" y="1557"/>
                  <a:pt x="1683" y="1561"/>
                </a:cubicBezTo>
                <a:cubicBezTo>
                  <a:pt x="1701" y="1592"/>
                  <a:pt x="1703" y="1596"/>
                  <a:pt x="1709" y="1606"/>
                </a:cubicBezTo>
                <a:cubicBezTo>
                  <a:pt x="1753" y="1723"/>
                  <a:pt x="1753" y="1723"/>
                  <a:pt x="1753" y="1723"/>
                </a:cubicBezTo>
                <a:cubicBezTo>
                  <a:pt x="1764" y="1782"/>
                  <a:pt x="1767" y="1797"/>
                  <a:pt x="1767" y="1810"/>
                </a:cubicBezTo>
                <a:cubicBezTo>
                  <a:pt x="1771" y="1850"/>
                  <a:pt x="1771" y="1850"/>
                  <a:pt x="1771" y="1851"/>
                </a:cubicBezTo>
                <a:cubicBezTo>
                  <a:pt x="1778" y="1964"/>
                  <a:pt x="1773" y="1969"/>
                  <a:pt x="1777" y="1976"/>
                </a:cubicBezTo>
                <a:cubicBezTo>
                  <a:pt x="1779" y="2064"/>
                  <a:pt x="1776" y="2071"/>
                  <a:pt x="1779" y="2079"/>
                </a:cubicBezTo>
                <a:cubicBezTo>
                  <a:pt x="1780" y="2146"/>
                  <a:pt x="1785" y="2154"/>
                  <a:pt x="1784" y="2160"/>
                </a:cubicBezTo>
                <a:close/>
                <a:moveTo>
                  <a:pt x="2874" y="1978"/>
                </a:moveTo>
                <a:cubicBezTo>
                  <a:pt x="2863" y="1971"/>
                  <a:pt x="2849" y="1977"/>
                  <a:pt x="2838" y="1970"/>
                </a:cubicBezTo>
                <a:cubicBezTo>
                  <a:pt x="2813" y="1966"/>
                  <a:pt x="2807" y="1965"/>
                  <a:pt x="2801" y="1965"/>
                </a:cubicBezTo>
                <a:cubicBezTo>
                  <a:pt x="2736" y="1963"/>
                  <a:pt x="2733" y="1951"/>
                  <a:pt x="2725" y="1958"/>
                </a:cubicBezTo>
                <a:cubicBezTo>
                  <a:pt x="2662" y="1954"/>
                  <a:pt x="2655" y="1957"/>
                  <a:pt x="2650" y="1953"/>
                </a:cubicBezTo>
                <a:cubicBezTo>
                  <a:pt x="2595" y="1964"/>
                  <a:pt x="2583" y="1960"/>
                  <a:pt x="2569" y="1966"/>
                </a:cubicBezTo>
                <a:cubicBezTo>
                  <a:pt x="2502" y="1979"/>
                  <a:pt x="2501" y="1992"/>
                  <a:pt x="2493" y="1986"/>
                </a:cubicBezTo>
                <a:cubicBezTo>
                  <a:pt x="2457" y="2002"/>
                  <a:pt x="2451" y="2004"/>
                  <a:pt x="2452" y="2008"/>
                </a:cubicBezTo>
                <a:cubicBezTo>
                  <a:pt x="2532" y="1984"/>
                  <a:pt x="2541" y="1980"/>
                  <a:pt x="2549" y="1978"/>
                </a:cubicBezTo>
                <a:cubicBezTo>
                  <a:pt x="2590" y="1967"/>
                  <a:pt x="2592" y="1975"/>
                  <a:pt x="2597" y="1972"/>
                </a:cubicBezTo>
                <a:cubicBezTo>
                  <a:pt x="2678" y="1966"/>
                  <a:pt x="2686" y="1968"/>
                  <a:pt x="2695" y="1966"/>
                </a:cubicBezTo>
                <a:cubicBezTo>
                  <a:pt x="2776" y="1972"/>
                  <a:pt x="2780" y="1973"/>
                  <a:pt x="2784" y="1976"/>
                </a:cubicBezTo>
                <a:cubicBezTo>
                  <a:pt x="2815" y="1977"/>
                  <a:pt x="2817" y="1985"/>
                  <a:pt x="2823" y="1979"/>
                </a:cubicBezTo>
                <a:cubicBezTo>
                  <a:pt x="2860" y="1987"/>
                  <a:pt x="2871" y="1989"/>
                  <a:pt x="2882" y="1991"/>
                </a:cubicBezTo>
                <a:close/>
                <a:moveTo>
                  <a:pt x="1547" y="2138"/>
                </a:moveTo>
                <a:cubicBezTo>
                  <a:pt x="1540" y="2138"/>
                  <a:pt x="1537" y="2128"/>
                  <a:pt x="1531" y="2126"/>
                </a:cubicBezTo>
                <a:cubicBezTo>
                  <a:pt x="1483" y="2083"/>
                  <a:pt x="1480" y="2073"/>
                  <a:pt x="1473" y="2074"/>
                </a:cubicBezTo>
                <a:cubicBezTo>
                  <a:pt x="1425" y="2031"/>
                  <a:pt x="1422" y="2021"/>
                  <a:pt x="1415" y="2022"/>
                </a:cubicBezTo>
                <a:cubicBezTo>
                  <a:pt x="1352" y="1966"/>
                  <a:pt x="1351" y="1951"/>
                  <a:pt x="1343" y="1954"/>
                </a:cubicBezTo>
                <a:cubicBezTo>
                  <a:pt x="1274" y="1868"/>
                  <a:pt x="1270" y="1859"/>
                  <a:pt x="1266" y="1849"/>
                </a:cubicBezTo>
                <a:cubicBezTo>
                  <a:pt x="1246" y="1802"/>
                  <a:pt x="1244" y="1793"/>
                  <a:pt x="1237" y="1796"/>
                </a:cubicBezTo>
                <a:cubicBezTo>
                  <a:pt x="1241" y="1819"/>
                  <a:pt x="1249" y="1828"/>
                  <a:pt x="1246" y="1834"/>
                </a:cubicBezTo>
                <a:cubicBezTo>
                  <a:pt x="1177" y="1707"/>
                  <a:pt x="1179" y="1693"/>
                  <a:pt x="1170" y="1693"/>
                </a:cubicBezTo>
                <a:cubicBezTo>
                  <a:pt x="1241" y="1843"/>
                  <a:pt x="1245" y="1845"/>
                  <a:pt x="1249" y="1849"/>
                </a:cubicBezTo>
                <a:cubicBezTo>
                  <a:pt x="1278" y="1907"/>
                  <a:pt x="1286" y="1922"/>
                  <a:pt x="1293" y="1937"/>
                </a:cubicBezTo>
                <a:cubicBezTo>
                  <a:pt x="1416" y="2114"/>
                  <a:pt x="1427" y="2122"/>
                  <a:pt x="1435" y="2135"/>
                </a:cubicBezTo>
                <a:cubicBezTo>
                  <a:pt x="1458" y="2160"/>
                  <a:pt x="1462" y="2157"/>
                  <a:pt x="1464" y="2160"/>
                </a:cubicBezTo>
                <a:cubicBezTo>
                  <a:pt x="1444" y="2123"/>
                  <a:pt x="1433" y="2119"/>
                  <a:pt x="1426" y="2103"/>
                </a:cubicBezTo>
                <a:cubicBezTo>
                  <a:pt x="1389" y="2063"/>
                  <a:pt x="1380" y="2053"/>
                  <a:pt x="1372" y="2040"/>
                </a:cubicBezTo>
                <a:cubicBezTo>
                  <a:pt x="1309" y="1936"/>
                  <a:pt x="1307" y="1927"/>
                  <a:pt x="1301" y="1926"/>
                </a:cubicBezTo>
                <a:cubicBezTo>
                  <a:pt x="1313" y="1932"/>
                  <a:pt x="1316" y="1941"/>
                  <a:pt x="1321" y="1942"/>
                </a:cubicBezTo>
                <a:cubicBezTo>
                  <a:pt x="1364" y="1986"/>
                  <a:pt x="1368" y="1992"/>
                  <a:pt x="1372" y="1998"/>
                </a:cubicBezTo>
                <a:cubicBezTo>
                  <a:pt x="1407" y="2021"/>
                  <a:pt x="1408" y="2031"/>
                  <a:pt x="1413" y="2029"/>
                </a:cubicBezTo>
                <a:cubicBezTo>
                  <a:pt x="1476" y="2098"/>
                  <a:pt x="1487" y="2091"/>
                  <a:pt x="1491" y="2104"/>
                </a:cubicBezTo>
                <a:cubicBezTo>
                  <a:pt x="1538" y="2147"/>
                  <a:pt x="1547" y="2153"/>
                  <a:pt x="1556" y="2160"/>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65" y="2047"/>
                  <a:pt x="363" y="2042"/>
                  <a:pt x="360" y="2043"/>
                </a:cubicBezTo>
                <a:cubicBezTo>
                  <a:pt x="328" y="2034"/>
                  <a:pt x="323" y="2035"/>
                  <a:pt x="319" y="2033"/>
                </a:cubicBezTo>
                <a:cubicBezTo>
                  <a:pt x="276" y="2016"/>
                  <a:pt x="274" y="2016"/>
                  <a:pt x="272" y="2016"/>
                </a:cubicBezTo>
                <a:cubicBezTo>
                  <a:pt x="226" y="2002"/>
                  <a:pt x="202" y="1998"/>
                  <a:pt x="178" y="1991"/>
                </a:cubicBezTo>
                <a:cubicBezTo>
                  <a:pt x="99" y="1978"/>
                  <a:pt x="92" y="1982"/>
                  <a:pt x="87" y="1979"/>
                </a:cubicBezTo>
                <a:cubicBezTo>
                  <a:pt x="43" y="1979"/>
                  <a:pt x="37" y="1977"/>
                  <a:pt x="30" y="1979"/>
                </a:cubicBezTo>
                <a:cubicBezTo>
                  <a:pt x="2" y="1993"/>
                  <a:pt x="2" y="1993"/>
                  <a:pt x="2" y="1993"/>
                </a:cubicBezTo>
                <a:cubicBezTo>
                  <a:pt x="31" y="1992"/>
                  <a:pt x="38" y="1989"/>
                  <a:pt x="45" y="1990"/>
                </a:cubicBezTo>
                <a:cubicBezTo>
                  <a:pt x="91" y="1989"/>
                  <a:pt x="97" y="1992"/>
                  <a:pt x="103" y="1993"/>
                </a:cubicBezTo>
                <a:cubicBezTo>
                  <a:pt x="136" y="2000"/>
                  <a:pt x="150" y="1992"/>
                  <a:pt x="162" y="2002"/>
                </a:cubicBezTo>
                <a:cubicBezTo>
                  <a:pt x="193" y="2007"/>
                  <a:pt x="197" y="2008"/>
                  <a:pt x="199" y="2012"/>
                </a:cubicBezTo>
                <a:cubicBezTo>
                  <a:pt x="241" y="2012"/>
                  <a:pt x="245" y="2019"/>
                  <a:pt x="250" y="2020"/>
                </a:cubicBezTo>
                <a:cubicBezTo>
                  <a:pt x="306" y="2038"/>
                  <a:pt x="312" y="2038"/>
                  <a:pt x="317" y="2041"/>
                </a:cubicBezTo>
                <a:cubicBezTo>
                  <a:pt x="356" y="2053"/>
                  <a:pt x="364" y="2047"/>
                  <a:pt x="368" y="2055"/>
                </a:cubicBezTo>
                <a:cubicBezTo>
                  <a:pt x="409" y="2057"/>
                  <a:pt x="413" y="2065"/>
                  <a:pt x="420" y="2059"/>
                </a:cubicBezTo>
                <a:cubicBezTo>
                  <a:pt x="444" y="2066"/>
                  <a:pt x="450" y="2067"/>
                  <a:pt x="456" y="2066"/>
                </a:cubicBezTo>
                <a:close/>
                <a:moveTo>
                  <a:pt x="629" y="1975"/>
                </a:moveTo>
                <a:cubicBezTo>
                  <a:pt x="623" y="1970"/>
                  <a:pt x="617" y="1972"/>
                  <a:pt x="610" y="1973"/>
                </a:cubicBezTo>
                <a:cubicBezTo>
                  <a:pt x="529" y="1972"/>
                  <a:pt x="523" y="1971"/>
                  <a:pt x="517" y="1970"/>
                </a:cubicBezTo>
                <a:cubicBezTo>
                  <a:pt x="475" y="1968"/>
                  <a:pt x="469" y="1967"/>
                  <a:pt x="463" y="1967"/>
                </a:cubicBezTo>
                <a:cubicBezTo>
                  <a:pt x="384" y="1953"/>
                  <a:pt x="377" y="1956"/>
                  <a:pt x="372" y="1952"/>
                </a:cubicBezTo>
                <a:cubicBezTo>
                  <a:pt x="290" y="1938"/>
                  <a:pt x="281" y="1936"/>
                  <a:pt x="271" y="1932"/>
                </a:cubicBezTo>
                <a:cubicBezTo>
                  <a:pt x="234" y="1929"/>
                  <a:pt x="226" y="1924"/>
                  <a:pt x="217" y="1923"/>
                </a:cubicBezTo>
                <a:cubicBezTo>
                  <a:pt x="169" y="1917"/>
                  <a:pt x="165" y="1914"/>
                  <a:pt x="160" y="1916"/>
                </a:cubicBezTo>
                <a:cubicBezTo>
                  <a:pt x="94" y="1912"/>
                  <a:pt x="84" y="1915"/>
                  <a:pt x="75" y="1910"/>
                </a:cubicBezTo>
                <a:cubicBezTo>
                  <a:pt x="11" y="1915"/>
                  <a:pt x="7" y="1914"/>
                  <a:pt x="2" y="1915"/>
                </a:cubicBezTo>
                <a:cubicBezTo>
                  <a:pt x="21" y="1926"/>
                  <a:pt x="28" y="1922"/>
                  <a:pt x="33" y="1925"/>
                </a:cubicBezTo>
                <a:cubicBezTo>
                  <a:pt x="53" y="1923"/>
                  <a:pt x="57" y="1921"/>
                  <a:pt x="60" y="1924"/>
                </a:cubicBezTo>
                <a:cubicBezTo>
                  <a:pt x="114" y="1924"/>
                  <a:pt x="130" y="1929"/>
                  <a:pt x="147" y="1929"/>
                </a:cubicBezTo>
                <a:cubicBezTo>
                  <a:pt x="186" y="1931"/>
                  <a:pt x="190" y="1929"/>
                  <a:pt x="194" y="1932"/>
                </a:cubicBezTo>
                <a:cubicBezTo>
                  <a:pt x="227" y="1938"/>
                  <a:pt x="235" y="1939"/>
                  <a:pt x="242" y="1945"/>
                </a:cubicBezTo>
                <a:cubicBezTo>
                  <a:pt x="271" y="1946"/>
                  <a:pt x="275" y="1947"/>
                  <a:pt x="279" y="1948"/>
                </a:cubicBezTo>
                <a:cubicBezTo>
                  <a:pt x="307" y="1954"/>
                  <a:pt x="311" y="1954"/>
                  <a:pt x="315" y="1955"/>
                </a:cubicBezTo>
                <a:cubicBezTo>
                  <a:pt x="357" y="1965"/>
                  <a:pt x="363" y="1957"/>
                  <a:pt x="366" y="1963"/>
                </a:cubicBezTo>
                <a:cubicBezTo>
                  <a:pt x="395" y="1971"/>
                  <a:pt x="401" y="1965"/>
                  <a:pt x="403" y="1973"/>
                </a:cubicBezTo>
                <a:cubicBezTo>
                  <a:pt x="451" y="1977"/>
                  <a:pt x="459" y="1979"/>
                  <a:pt x="468" y="1975"/>
                </a:cubicBezTo>
                <a:cubicBezTo>
                  <a:pt x="520" y="1987"/>
                  <a:pt x="527" y="1972"/>
                  <a:pt x="530" y="1978"/>
                </a:cubicBezTo>
                <a:cubicBezTo>
                  <a:pt x="579" y="1977"/>
                  <a:pt x="587" y="1982"/>
                  <a:pt x="596" y="1979"/>
                </a:cubicBezTo>
                <a:cubicBezTo>
                  <a:pt x="626" y="1977"/>
                  <a:pt x="631" y="1976"/>
                  <a:pt x="634" y="1978"/>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160" y="1970"/>
                  <a:pt x="177" y="1972"/>
                  <a:pt x="194" y="1977"/>
                </a:cubicBezTo>
                <a:cubicBezTo>
                  <a:pt x="235" y="1982"/>
                  <a:pt x="240" y="1981"/>
                  <a:pt x="245" y="1981"/>
                </a:cubicBezTo>
                <a:cubicBezTo>
                  <a:pt x="325" y="1989"/>
                  <a:pt x="327" y="1999"/>
                  <a:pt x="332" y="1996"/>
                </a:cubicBezTo>
                <a:cubicBezTo>
                  <a:pt x="378" y="2009"/>
                  <a:pt x="389" y="2003"/>
                  <a:pt x="396" y="2009"/>
                </a:cubicBezTo>
                <a:cubicBezTo>
                  <a:pt x="423" y="2023"/>
                  <a:pt x="428" y="2017"/>
                  <a:pt x="432" y="2020"/>
                </a:cubicBezTo>
                <a:cubicBezTo>
                  <a:pt x="396" y="2010"/>
                  <a:pt x="392" y="1994"/>
                  <a:pt x="384" y="2000"/>
                </a:cubicBezTo>
                <a:cubicBezTo>
                  <a:pt x="356" y="1988"/>
                  <a:pt x="348" y="1994"/>
                  <a:pt x="342" y="1986"/>
                </a:cubicBezTo>
                <a:cubicBezTo>
                  <a:pt x="269" y="1975"/>
                  <a:pt x="261" y="1970"/>
                  <a:pt x="251" y="1974"/>
                </a:cubicBezTo>
                <a:cubicBezTo>
                  <a:pt x="208" y="1967"/>
                  <a:pt x="206" y="1966"/>
                  <a:pt x="205" y="1963"/>
                </a:cubicBezTo>
                <a:cubicBezTo>
                  <a:pt x="188" y="1959"/>
                  <a:pt x="185" y="1963"/>
                  <a:pt x="182" y="1961"/>
                </a:cubicBezTo>
                <a:cubicBezTo>
                  <a:pt x="150" y="1960"/>
                  <a:pt x="146" y="1957"/>
                  <a:pt x="141" y="1957"/>
                </a:cubicBezTo>
                <a:cubicBezTo>
                  <a:pt x="77" y="1950"/>
                  <a:pt x="65" y="1957"/>
                  <a:pt x="57" y="1951"/>
                </a:cubicBezTo>
                <a:cubicBezTo>
                  <a:pt x="6" y="1955"/>
                  <a:pt x="4" y="1955"/>
                  <a:pt x="2" y="1955"/>
                </a:cubicBezTo>
                <a:cubicBezTo>
                  <a:pt x="7" y="1973"/>
                  <a:pt x="12" y="1967"/>
                  <a:pt x="16" y="1968"/>
                </a:cubicBezTo>
                <a:close/>
                <a:moveTo>
                  <a:pt x="56" y="2063"/>
                </a:moveTo>
                <a:cubicBezTo>
                  <a:pt x="59" y="2066"/>
                  <a:pt x="63" y="2067"/>
                  <a:pt x="68" y="2066"/>
                </a:cubicBezTo>
                <a:cubicBezTo>
                  <a:pt x="109" y="2066"/>
                  <a:pt x="112" y="2074"/>
                  <a:pt x="117" y="2071"/>
                </a:cubicBezTo>
                <a:cubicBezTo>
                  <a:pt x="155" y="2088"/>
                  <a:pt x="162" y="2075"/>
                  <a:pt x="164" y="2084"/>
                </a:cubicBezTo>
                <a:cubicBezTo>
                  <a:pt x="194" y="2084"/>
                  <a:pt x="195" y="2101"/>
                  <a:pt x="201" y="2092"/>
                </a:cubicBezTo>
                <a:cubicBezTo>
                  <a:pt x="232" y="2100"/>
                  <a:pt x="240" y="2102"/>
                  <a:pt x="248" y="2105"/>
                </a:cubicBezTo>
                <a:cubicBezTo>
                  <a:pt x="278" y="2104"/>
                  <a:pt x="280" y="2111"/>
                  <a:pt x="285" y="2108"/>
                </a:cubicBezTo>
                <a:cubicBezTo>
                  <a:pt x="254" y="2094"/>
                  <a:pt x="248" y="2096"/>
                  <a:pt x="242" y="2095"/>
                </a:cubicBezTo>
                <a:cubicBezTo>
                  <a:pt x="176" y="2077"/>
                  <a:pt x="165" y="2073"/>
                  <a:pt x="153" y="2068"/>
                </a:cubicBezTo>
                <a:cubicBezTo>
                  <a:pt x="70" y="2057"/>
                  <a:pt x="59" y="2049"/>
                  <a:pt x="45" y="2053"/>
                </a:cubicBezTo>
                <a:cubicBezTo>
                  <a:pt x="6" y="2049"/>
                  <a:pt x="4" y="2049"/>
                  <a:pt x="2" y="2049"/>
                </a:cubicBezTo>
                <a:cubicBezTo>
                  <a:pt x="23" y="2059"/>
                  <a:pt x="39" y="2064"/>
                  <a:pt x="56" y="2063"/>
                </a:cubicBezTo>
                <a:close/>
                <a:moveTo>
                  <a:pt x="429" y="2088"/>
                </a:moveTo>
                <a:cubicBezTo>
                  <a:pt x="422" y="2075"/>
                  <a:pt x="411" y="2088"/>
                  <a:pt x="403" y="2081"/>
                </a:cubicBezTo>
                <a:cubicBezTo>
                  <a:pt x="341" y="2074"/>
                  <a:pt x="330" y="2075"/>
                  <a:pt x="322" y="2069"/>
                </a:cubicBezTo>
                <a:cubicBezTo>
                  <a:pt x="199" y="2033"/>
                  <a:pt x="193" y="2037"/>
                  <a:pt x="189" y="2033"/>
                </a:cubicBezTo>
                <a:cubicBezTo>
                  <a:pt x="152" y="2029"/>
                  <a:pt x="143" y="2024"/>
                  <a:pt x="134" y="2028"/>
                </a:cubicBezTo>
                <a:cubicBezTo>
                  <a:pt x="115" y="2023"/>
                  <a:pt x="110" y="2024"/>
                  <a:pt x="105" y="2023"/>
                </a:cubicBezTo>
                <a:cubicBezTo>
                  <a:pt x="40" y="2023"/>
                  <a:pt x="32" y="2018"/>
                  <a:pt x="23" y="2019"/>
                </a:cubicBezTo>
                <a:cubicBezTo>
                  <a:pt x="11" y="2029"/>
                  <a:pt x="19" y="2032"/>
                  <a:pt x="29" y="2029"/>
                </a:cubicBezTo>
                <a:cubicBezTo>
                  <a:pt x="92" y="2028"/>
                  <a:pt x="97" y="2034"/>
                  <a:pt x="102" y="2039"/>
                </a:cubicBezTo>
                <a:cubicBezTo>
                  <a:pt x="131" y="2037"/>
                  <a:pt x="138" y="2042"/>
                  <a:pt x="146" y="2037"/>
                </a:cubicBezTo>
                <a:cubicBezTo>
                  <a:pt x="195" y="2048"/>
                  <a:pt x="202" y="2050"/>
                  <a:pt x="209" y="2047"/>
                </a:cubicBezTo>
                <a:cubicBezTo>
                  <a:pt x="256" y="2062"/>
                  <a:pt x="259" y="2064"/>
                  <a:pt x="262" y="2064"/>
                </a:cubicBezTo>
                <a:cubicBezTo>
                  <a:pt x="323" y="2079"/>
                  <a:pt x="330" y="2085"/>
                  <a:pt x="338" y="2083"/>
                </a:cubicBezTo>
                <a:cubicBezTo>
                  <a:pt x="407" y="2090"/>
                  <a:pt x="410" y="2090"/>
                  <a:pt x="414" y="2087"/>
                </a:cubicBezTo>
                <a:cubicBezTo>
                  <a:pt x="442" y="2084"/>
                  <a:pt x="445" y="2091"/>
                  <a:pt x="450"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697" y="1991"/>
                  <a:pt x="1697" y="1985"/>
                  <a:pt x="1695" y="1978"/>
                </a:cubicBezTo>
                <a:cubicBezTo>
                  <a:pt x="1669" y="1845"/>
                  <a:pt x="1668" y="1841"/>
                  <a:pt x="1667" y="1837"/>
                </a:cubicBezTo>
                <a:cubicBezTo>
                  <a:pt x="1606" y="1672"/>
                  <a:pt x="1596" y="1653"/>
                  <a:pt x="1587" y="1634"/>
                </a:cubicBezTo>
                <a:cubicBezTo>
                  <a:pt x="1566" y="1593"/>
                  <a:pt x="1565" y="1590"/>
                  <a:pt x="1564" y="1587"/>
                </a:cubicBezTo>
                <a:cubicBezTo>
                  <a:pt x="1559" y="1590"/>
                  <a:pt x="1560" y="1593"/>
                  <a:pt x="1562" y="1598"/>
                </a:cubicBezTo>
                <a:cubicBezTo>
                  <a:pt x="1584" y="1648"/>
                  <a:pt x="1598" y="1666"/>
                  <a:pt x="1603" y="1681"/>
                </a:cubicBezTo>
                <a:cubicBezTo>
                  <a:pt x="1619" y="1720"/>
                  <a:pt x="1619" y="1721"/>
                  <a:pt x="1619" y="1722"/>
                </a:cubicBezTo>
                <a:cubicBezTo>
                  <a:pt x="1640" y="1772"/>
                  <a:pt x="1636" y="1776"/>
                  <a:pt x="1640" y="1776"/>
                </a:cubicBezTo>
                <a:cubicBezTo>
                  <a:pt x="1666" y="1862"/>
                  <a:pt x="1668" y="1875"/>
                  <a:pt x="1669" y="1887"/>
                </a:cubicBezTo>
                <a:cubicBezTo>
                  <a:pt x="1676" y="1961"/>
                  <a:pt x="1678" y="1953"/>
                  <a:pt x="1669" y="1946"/>
                </a:cubicBezTo>
                <a:cubicBezTo>
                  <a:pt x="1658" y="1893"/>
                  <a:pt x="1647" y="1884"/>
                  <a:pt x="1652" y="1880"/>
                </a:cubicBezTo>
                <a:cubicBezTo>
                  <a:pt x="1587" y="1762"/>
                  <a:pt x="1576" y="1740"/>
                  <a:pt x="1566" y="1722"/>
                </a:cubicBezTo>
                <a:cubicBezTo>
                  <a:pt x="1509" y="1658"/>
                  <a:pt x="1502" y="1648"/>
                  <a:pt x="1493" y="1641"/>
                </a:cubicBezTo>
                <a:cubicBezTo>
                  <a:pt x="1459" y="1605"/>
                  <a:pt x="1450" y="1596"/>
                  <a:pt x="1440" y="1587"/>
                </a:cubicBezTo>
                <a:cubicBezTo>
                  <a:pt x="1391" y="1530"/>
                  <a:pt x="1385" y="1533"/>
                  <a:pt x="1381" y="1525"/>
                </a:cubicBezTo>
                <a:cubicBezTo>
                  <a:pt x="1425" y="1583"/>
                  <a:pt x="1427" y="1585"/>
                  <a:pt x="1429" y="1587"/>
                </a:cubicBezTo>
                <a:cubicBezTo>
                  <a:pt x="1461" y="1624"/>
                  <a:pt x="1472" y="1631"/>
                  <a:pt x="1482" y="1644"/>
                </a:cubicBezTo>
                <a:cubicBezTo>
                  <a:pt x="1499" y="1657"/>
                  <a:pt x="1501" y="1669"/>
                  <a:pt x="1507" y="1670"/>
                </a:cubicBezTo>
                <a:cubicBezTo>
                  <a:pt x="1564" y="1741"/>
                  <a:pt x="1576" y="1762"/>
                  <a:pt x="1588" y="1782"/>
                </a:cubicBezTo>
                <a:cubicBezTo>
                  <a:pt x="1629" y="1864"/>
                  <a:pt x="1636" y="1875"/>
                  <a:pt x="1641" y="1889"/>
                </a:cubicBezTo>
                <a:cubicBezTo>
                  <a:pt x="1666" y="1992"/>
                  <a:pt x="1657" y="1955"/>
                  <a:pt x="1646" y="1918"/>
                </a:cubicBezTo>
                <a:cubicBezTo>
                  <a:pt x="1610" y="1833"/>
                  <a:pt x="1604" y="1820"/>
                  <a:pt x="1597" y="1807"/>
                </a:cubicBezTo>
                <a:cubicBezTo>
                  <a:pt x="1522" y="1698"/>
                  <a:pt x="1519" y="1693"/>
                  <a:pt x="1516" y="1688"/>
                </a:cubicBezTo>
                <a:cubicBezTo>
                  <a:pt x="1488" y="1660"/>
                  <a:pt x="1484" y="1657"/>
                  <a:pt x="1482" y="1650"/>
                </a:cubicBezTo>
                <a:cubicBezTo>
                  <a:pt x="1528" y="1718"/>
                  <a:pt x="1530" y="1720"/>
                  <a:pt x="1532" y="1722"/>
                </a:cubicBezTo>
                <a:cubicBezTo>
                  <a:pt x="1589" y="1815"/>
                  <a:pt x="1597" y="1832"/>
                  <a:pt x="1605" y="1849"/>
                </a:cubicBezTo>
                <a:cubicBezTo>
                  <a:pt x="1648" y="1962"/>
                  <a:pt x="1648" y="1971"/>
                  <a:pt x="1654" y="1982"/>
                </a:cubicBezTo>
                <a:cubicBezTo>
                  <a:pt x="1682" y="2093"/>
                  <a:pt x="1677" y="2096"/>
                  <a:pt x="1682" y="2104"/>
                </a:cubicBezTo>
                <a:cubicBezTo>
                  <a:pt x="1685" y="2146"/>
                  <a:pt x="1698" y="2156"/>
                  <a:pt x="1689" y="2159"/>
                </a:cubicBezTo>
                <a:cubicBezTo>
                  <a:pt x="1671" y="2106"/>
                  <a:pt x="1670" y="2093"/>
                  <a:pt x="1667" y="2079"/>
                </a:cubicBezTo>
                <a:cubicBezTo>
                  <a:pt x="1657" y="2035"/>
                  <a:pt x="1641" y="2025"/>
                  <a:pt x="1649" y="2023"/>
                </a:cubicBezTo>
                <a:cubicBezTo>
                  <a:pt x="1567" y="1870"/>
                  <a:pt x="1561" y="1860"/>
                  <a:pt x="1554" y="1849"/>
                </a:cubicBezTo>
                <a:cubicBezTo>
                  <a:pt x="1517" y="1799"/>
                  <a:pt x="1517" y="1787"/>
                  <a:pt x="1512" y="1790"/>
                </a:cubicBezTo>
                <a:cubicBezTo>
                  <a:pt x="1540" y="1843"/>
                  <a:pt x="1542" y="1846"/>
                  <a:pt x="1544" y="1849"/>
                </a:cubicBezTo>
                <a:cubicBezTo>
                  <a:pt x="1559" y="1875"/>
                  <a:pt x="1562" y="1876"/>
                  <a:pt x="1564" y="1878"/>
                </a:cubicBezTo>
                <a:cubicBezTo>
                  <a:pt x="1606" y="1962"/>
                  <a:pt x="1615" y="1981"/>
                  <a:pt x="1624" y="2000"/>
                </a:cubicBezTo>
                <a:cubicBezTo>
                  <a:pt x="1601" y="1979"/>
                  <a:pt x="1576" y="1939"/>
                  <a:pt x="1545" y="1884"/>
                </a:cubicBezTo>
                <a:cubicBezTo>
                  <a:pt x="1458" y="1761"/>
                  <a:pt x="1446" y="1742"/>
                  <a:pt x="1435" y="1722"/>
                </a:cubicBezTo>
                <a:cubicBezTo>
                  <a:pt x="1372" y="1625"/>
                  <a:pt x="1375" y="1632"/>
                  <a:pt x="1379" y="1639"/>
                </a:cubicBezTo>
                <a:cubicBezTo>
                  <a:pt x="1397" y="1684"/>
                  <a:pt x="1409" y="1694"/>
                  <a:pt x="1410" y="1701"/>
                </a:cubicBezTo>
                <a:cubicBezTo>
                  <a:pt x="1471" y="1795"/>
                  <a:pt x="1487" y="1824"/>
                  <a:pt x="1504" y="1849"/>
                </a:cubicBezTo>
                <a:cubicBezTo>
                  <a:pt x="1593" y="1989"/>
                  <a:pt x="1601" y="2006"/>
                  <a:pt x="1611" y="2019"/>
                </a:cubicBezTo>
                <a:cubicBezTo>
                  <a:pt x="1652" y="2120"/>
                  <a:pt x="1668" y="2130"/>
                  <a:pt x="1660" y="2131"/>
                </a:cubicBezTo>
                <a:cubicBezTo>
                  <a:pt x="1558" y="1989"/>
                  <a:pt x="1532" y="1954"/>
                  <a:pt x="1510" y="1911"/>
                </a:cubicBezTo>
                <a:cubicBezTo>
                  <a:pt x="1467" y="1843"/>
                  <a:pt x="1466" y="1837"/>
                  <a:pt x="1461" y="1831"/>
                </a:cubicBezTo>
                <a:cubicBezTo>
                  <a:pt x="1384" y="1663"/>
                  <a:pt x="1375" y="1652"/>
                  <a:pt x="1372" y="1643"/>
                </a:cubicBezTo>
                <a:cubicBezTo>
                  <a:pt x="1359" y="1607"/>
                  <a:pt x="1358" y="1598"/>
                  <a:pt x="1359" y="1591"/>
                </a:cubicBezTo>
                <a:cubicBezTo>
                  <a:pt x="1352" y="1559"/>
                  <a:pt x="1345" y="1553"/>
                  <a:pt x="1349" y="1551"/>
                </a:cubicBezTo>
                <a:cubicBezTo>
                  <a:pt x="1346" y="1528"/>
                  <a:pt x="1339" y="1519"/>
                  <a:pt x="1337" y="1521"/>
                </a:cubicBezTo>
                <a:cubicBezTo>
                  <a:pt x="1354" y="1623"/>
                  <a:pt x="1362" y="1640"/>
                  <a:pt x="1371" y="1669"/>
                </a:cubicBezTo>
                <a:cubicBezTo>
                  <a:pt x="1451" y="1833"/>
                  <a:pt x="1456" y="1841"/>
                  <a:pt x="1460" y="1849"/>
                </a:cubicBezTo>
                <a:cubicBezTo>
                  <a:pt x="1487" y="1905"/>
                  <a:pt x="1500" y="1910"/>
                  <a:pt x="1498" y="1920"/>
                </a:cubicBezTo>
                <a:cubicBezTo>
                  <a:pt x="1557" y="2000"/>
                  <a:pt x="1558" y="2018"/>
                  <a:pt x="1565" y="2016"/>
                </a:cubicBezTo>
                <a:cubicBezTo>
                  <a:pt x="1488" y="1943"/>
                  <a:pt x="1467" y="1916"/>
                  <a:pt x="1445" y="1891"/>
                </a:cubicBezTo>
                <a:cubicBezTo>
                  <a:pt x="1360" y="1795"/>
                  <a:pt x="1343" y="1761"/>
                  <a:pt x="1320" y="1736"/>
                </a:cubicBezTo>
                <a:cubicBezTo>
                  <a:pt x="1305" y="1717"/>
                  <a:pt x="1313" y="1702"/>
                  <a:pt x="1302" y="1706"/>
                </a:cubicBezTo>
                <a:cubicBezTo>
                  <a:pt x="1362" y="1799"/>
                  <a:pt x="1363" y="1818"/>
                  <a:pt x="1370" y="1818"/>
                </a:cubicBezTo>
                <a:cubicBezTo>
                  <a:pt x="1402" y="1860"/>
                  <a:pt x="1410" y="1869"/>
                  <a:pt x="1419" y="1878"/>
                </a:cubicBezTo>
                <a:cubicBezTo>
                  <a:pt x="1439" y="1895"/>
                  <a:pt x="1440" y="1901"/>
                  <a:pt x="1442" y="1905"/>
                </a:cubicBezTo>
                <a:cubicBezTo>
                  <a:pt x="1463" y="1925"/>
                  <a:pt x="1464" y="1931"/>
                  <a:pt x="1467" y="1935"/>
                </a:cubicBezTo>
                <a:cubicBezTo>
                  <a:pt x="1528" y="2003"/>
                  <a:pt x="1539" y="2015"/>
                  <a:pt x="1549" y="2031"/>
                </a:cubicBezTo>
                <a:cubicBezTo>
                  <a:pt x="1573" y="2044"/>
                  <a:pt x="1575" y="2059"/>
                  <a:pt x="1582" y="2059"/>
                </a:cubicBezTo>
                <a:cubicBezTo>
                  <a:pt x="1717" y="2160"/>
                  <a:pt x="1717" y="2160"/>
                  <a:pt x="1717" y="2160"/>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058" y="1617"/>
                  <a:pt x="1058" y="1625"/>
                  <a:pt x="1055" y="1622"/>
                </a:cubicBezTo>
                <a:cubicBezTo>
                  <a:pt x="1002" y="1644"/>
                  <a:pt x="987" y="1642"/>
                  <a:pt x="970" y="1651"/>
                </a:cubicBezTo>
                <a:cubicBezTo>
                  <a:pt x="920" y="1654"/>
                  <a:pt x="913" y="1658"/>
                  <a:pt x="908" y="1658"/>
                </a:cubicBezTo>
                <a:cubicBezTo>
                  <a:pt x="812" y="1663"/>
                  <a:pt x="807" y="1667"/>
                  <a:pt x="803" y="1662"/>
                </a:cubicBezTo>
                <a:cubicBezTo>
                  <a:pt x="749" y="1666"/>
                  <a:pt x="747" y="1653"/>
                  <a:pt x="741" y="1658"/>
                </a:cubicBezTo>
                <a:cubicBezTo>
                  <a:pt x="685" y="1656"/>
                  <a:pt x="676" y="1648"/>
                  <a:pt x="665" y="1650"/>
                </a:cubicBezTo>
                <a:cubicBezTo>
                  <a:pt x="631" y="1637"/>
                  <a:pt x="624" y="1648"/>
                  <a:pt x="621" y="1641"/>
                </a:cubicBezTo>
                <a:cubicBezTo>
                  <a:pt x="565" y="1638"/>
                  <a:pt x="555" y="1638"/>
                  <a:pt x="544" y="1637"/>
                </a:cubicBezTo>
                <a:cubicBezTo>
                  <a:pt x="508" y="1636"/>
                  <a:pt x="503" y="1640"/>
                  <a:pt x="499" y="1636"/>
                </a:cubicBezTo>
                <a:cubicBezTo>
                  <a:pt x="511" y="1624"/>
                  <a:pt x="533" y="1626"/>
                  <a:pt x="556" y="1622"/>
                </a:cubicBezTo>
                <a:cubicBezTo>
                  <a:pt x="635" y="1615"/>
                  <a:pt x="646" y="1616"/>
                  <a:pt x="657" y="1617"/>
                </a:cubicBezTo>
                <a:cubicBezTo>
                  <a:pt x="699" y="1628"/>
                  <a:pt x="712" y="1618"/>
                  <a:pt x="722" y="1625"/>
                </a:cubicBezTo>
                <a:cubicBezTo>
                  <a:pt x="751" y="1624"/>
                  <a:pt x="753" y="1631"/>
                  <a:pt x="757" y="1626"/>
                </a:cubicBezTo>
                <a:cubicBezTo>
                  <a:pt x="813" y="1629"/>
                  <a:pt x="816" y="1638"/>
                  <a:pt x="823" y="1635"/>
                </a:cubicBezTo>
                <a:cubicBezTo>
                  <a:pt x="844" y="1639"/>
                  <a:pt x="851" y="1634"/>
                  <a:pt x="856" y="1637"/>
                </a:cubicBezTo>
                <a:cubicBezTo>
                  <a:pt x="936" y="1638"/>
                  <a:pt x="947" y="1634"/>
                  <a:pt x="958" y="1638"/>
                </a:cubicBezTo>
                <a:cubicBezTo>
                  <a:pt x="1012" y="1625"/>
                  <a:pt x="1009" y="1615"/>
                  <a:pt x="1003" y="1622"/>
                </a:cubicBezTo>
                <a:cubicBezTo>
                  <a:pt x="937" y="1632"/>
                  <a:pt x="929" y="1628"/>
                  <a:pt x="919" y="1633"/>
                </a:cubicBezTo>
                <a:cubicBezTo>
                  <a:pt x="880" y="1633"/>
                  <a:pt x="876" y="1624"/>
                  <a:pt x="870" y="1627"/>
                </a:cubicBezTo>
                <a:cubicBezTo>
                  <a:pt x="815" y="1621"/>
                  <a:pt x="810" y="1619"/>
                  <a:pt x="804" y="1623"/>
                </a:cubicBezTo>
                <a:cubicBezTo>
                  <a:pt x="775" y="1618"/>
                  <a:pt x="772" y="1618"/>
                  <a:pt x="769" y="1618"/>
                </a:cubicBezTo>
                <a:cubicBezTo>
                  <a:pt x="707" y="1612"/>
                  <a:pt x="697" y="1608"/>
                  <a:pt x="686" y="1608"/>
                </a:cubicBezTo>
                <a:cubicBezTo>
                  <a:pt x="658" y="1604"/>
                  <a:pt x="655" y="1604"/>
                  <a:pt x="651" y="1603"/>
                </a:cubicBezTo>
                <a:cubicBezTo>
                  <a:pt x="728" y="1604"/>
                  <a:pt x="737" y="1594"/>
                  <a:pt x="744" y="1600"/>
                </a:cubicBezTo>
                <a:cubicBezTo>
                  <a:pt x="781" y="1603"/>
                  <a:pt x="787" y="1595"/>
                  <a:pt x="790" y="1601"/>
                </a:cubicBezTo>
                <a:cubicBezTo>
                  <a:pt x="860" y="1603"/>
                  <a:pt x="866" y="1606"/>
                  <a:pt x="873" y="1601"/>
                </a:cubicBezTo>
                <a:cubicBezTo>
                  <a:pt x="938" y="1605"/>
                  <a:pt x="946" y="1600"/>
                  <a:pt x="952" y="1604"/>
                </a:cubicBezTo>
                <a:cubicBezTo>
                  <a:pt x="1050" y="1586"/>
                  <a:pt x="1051" y="1586"/>
                  <a:pt x="1052" y="1585"/>
                </a:cubicBezTo>
                <a:cubicBezTo>
                  <a:pt x="1059" y="1585"/>
                  <a:pt x="1063" y="1579"/>
                  <a:pt x="1064" y="1584"/>
                </a:cubicBezTo>
                <a:cubicBezTo>
                  <a:pt x="1100" y="1576"/>
                  <a:pt x="1107" y="1565"/>
                  <a:pt x="1111" y="1570"/>
                </a:cubicBezTo>
                <a:cubicBezTo>
                  <a:pt x="1209" y="1523"/>
                  <a:pt x="1213" y="1526"/>
                  <a:pt x="1219" y="1522"/>
                </a:cubicBezTo>
                <a:cubicBezTo>
                  <a:pt x="1198" y="1526"/>
                  <a:pt x="1189" y="1531"/>
                  <a:pt x="1182" y="1529"/>
                </a:cubicBezTo>
                <a:cubicBezTo>
                  <a:pt x="1086" y="1567"/>
                  <a:pt x="1077" y="1574"/>
                  <a:pt x="1071" y="1573"/>
                </a:cubicBezTo>
                <a:cubicBezTo>
                  <a:pt x="1010" y="1587"/>
                  <a:pt x="1008" y="1587"/>
                  <a:pt x="1005" y="1587"/>
                </a:cubicBezTo>
                <a:cubicBezTo>
                  <a:pt x="995" y="1588"/>
                  <a:pt x="988" y="1591"/>
                  <a:pt x="982" y="1591"/>
                </a:cubicBezTo>
                <a:cubicBezTo>
                  <a:pt x="933" y="1586"/>
                  <a:pt x="923" y="1596"/>
                  <a:pt x="917" y="1592"/>
                </a:cubicBezTo>
                <a:cubicBezTo>
                  <a:pt x="861" y="1592"/>
                  <a:pt x="847" y="1590"/>
                  <a:pt x="834" y="1587"/>
                </a:cubicBezTo>
                <a:cubicBezTo>
                  <a:pt x="825" y="1587"/>
                  <a:pt x="822" y="1589"/>
                  <a:pt x="819" y="1587"/>
                </a:cubicBezTo>
                <a:cubicBezTo>
                  <a:pt x="812" y="1591"/>
                  <a:pt x="810" y="1588"/>
                  <a:pt x="806" y="1587"/>
                </a:cubicBezTo>
                <a:cubicBezTo>
                  <a:pt x="797" y="1590"/>
                  <a:pt x="795" y="1588"/>
                  <a:pt x="793" y="1587"/>
                </a:cubicBezTo>
                <a:cubicBezTo>
                  <a:pt x="784" y="1587"/>
                  <a:pt x="783" y="1587"/>
                  <a:pt x="783" y="1587"/>
                </a:cubicBezTo>
                <a:cubicBezTo>
                  <a:pt x="741" y="1587"/>
                  <a:pt x="738" y="1587"/>
                  <a:pt x="736" y="1588"/>
                </a:cubicBezTo>
                <a:cubicBezTo>
                  <a:pt x="701" y="1586"/>
                  <a:pt x="700" y="1587"/>
                  <a:pt x="699" y="1587"/>
                </a:cubicBezTo>
                <a:cubicBezTo>
                  <a:pt x="668" y="1586"/>
                  <a:pt x="665" y="1586"/>
                  <a:pt x="662" y="1587"/>
                </a:cubicBezTo>
                <a:cubicBezTo>
                  <a:pt x="595" y="1589"/>
                  <a:pt x="582" y="1597"/>
                  <a:pt x="572" y="1594"/>
                </a:cubicBezTo>
                <a:cubicBezTo>
                  <a:pt x="615" y="1580"/>
                  <a:pt x="619" y="1589"/>
                  <a:pt x="625" y="1586"/>
                </a:cubicBezTo>
                <a:cubicBezTo>
                  <a:pt x="693" y="1581"/>
                  <a:pt x="706" y="1572"/>
                  <a:pt x="717" y="1576"/>
                </a:cubicBezTo>
                <a:cubicBezTo>
                  <a:pt x="802" y="1567"/>
                  <a:pt x="814" y="1567"/>
                  <a:pt x="826" y="1566"/>
                </a:cubicBezTo>
                <a:cubicBezTo>
                  <a:pt x="902" y="1569"/>
                  <a:pt x="908" y="1565"/>
                  <a:pt x="913" y="1567"/>
                </a:cubicBezTo>
                <a:cubicBezTo>
                  <a:pt x="941" y="1569"/>
                  <a:pt x="943" y="1574"/>
                  <a:pt x="949" y="1567"/>
                </a:cubicBezTo>
                <a:cubicBezTo>
                  <a:pt x="990" y="1569"/>
                  <a:pt x="997" y="1564"/>
                  <a:pt x="1003" y="1566"/>
                </a:cubicBezTo>
                <a:cubicBezTo>
                  <a:pt x="1102" y="1541"/>
                  <a:pt x="1109" y="1537"/>
                  <a:pt x="1116" y="1535"/>
                </a:cubicBezTo>
                <a:cubicBezTo>
                  <a:pt x="1210" y="1473"/>
                  <a:pt x="1202" y="1486"/>
                  <a:pt x="1196" y="1488"/>
                </a:cubicBezTo>
                <a:cubicBezTo>
                  <a:pt x="1156" y="1514"/>
                  <a:pt x="1151" y="1513"/>
                  <a:pt x="1145" y="1516"/>
                </a:cubicBezTo>
                <a:cubicBezTo>
                  <a:pt x="1032" y="1548"/>
                  <a:pt x="1025" y="1556"/>
                  <a:pt x="1020" y="1554"/>
                </a:cubicBezTo>
                <a:cubicBezTo>
                  <a:pt x="981" y="1557"/>
                  <a:pt x="974" y="1562"/>
                  <a:pt x="969" y="1557"/>
                </a:cubicBezTo>
                <a:cubicBezTo>
                  <a:pt x="894" y="1560"/>
                  <a:pt x="889" y="1558"/>
                  <a:pt x="884" y="1555"/>
                </a:cubicBezTo>
                <a:cubicBezTo>
                  <a:pt x="831" y="1555"/>
                  <a:pt x="828" y="1558"/>
                  <a:pt x="826" y="1556"/>
                </a:cubicBezTo>
                <a:cubicBezTo>
                  <a:pt x="787" y="1556"/>
                  <a:pt x="776" y="1557"/>
                  <a:pt x="764" y="1559"/>
                </a:cubicBezTo>
                <a:cubicBezTo>
                  <a:pt x="686" y="1559"/>
                  <a:pt x="672" y="1569"/>
                  <a:pt x="661" y="1565"/>
                </a:cubicBezTo>
                <a:cubicBezTo>
                  <a:pt x="697" y="1557"/>
                  <a:pt x="701" y="1553"/>
                  <a:pt x="707" y="1551"/>
                </a:cubicBezTo>
                <a:cubicBezTo>
                  <a:pt x="768" y="1542"/>
                  <a:pt x="775" y="1547"/>
                  <a:pt x="784" y="1546"/>
                </a:cubicBezTo>
                <a:cubicBezTo>
                  <a:pt x="865" y="1549"/>
                  <a:pt x="874" y="1543"/>
                  <a:pt x="882" y="1546"/>
                </a:cubicBezTo>
                <a:cubicBezTo>
                  <a:pt x="924" y="1545"/>
                  <a:pt x="929" y="1537"/>
                  <a:pt x="933" y="1539"/>
                </a:cubicBezTo>
                <a:cubicBezTo>
                  <a:pt x="965" y="1535"/>
                  <a:pt x="973" y="1538"/>
                  <a:pt x="982" y="1534"/>
                </a:cubicBezTo>
                <a:cubicBezTo>
                  <a:pt x="1025" y="1532"/>
                  <a:pt x="1030" y="1523"/>
                  <a:pt x="1034" y="1528"/>
                </a:cubicBezTo>
                <a:cubicBezTo>
                  <a:pt x="1164" y="1466"/>
                  <a:pt x="1177" y="1463"/>
                  <a:pt x="1175" y="1457"/>
                </a:cubicBezTo>
                <a:cubicBezTo>
                  <a:pt x="1023" y="1516"/>
                  <a:pt x="1001" y="1526"/>
                  <a:pt x="981" y="1521"/>
                </a:cubicBezTo>
                <a:cubicBezTo>
                  <a:pt x="937" y="1530"/>
                  <a:pt x="927" y="1526"/>
                  <a:pt x="915" y="1534"/>
                </a:cubicBezTo>
                <a:cubicBezTo>
                  <a:pt x="837" y="1530"/>
                  <a:pt x="828" y="1533"/>
                  <a:pt x="820" y="1532"/>
                </a:cubicBezTo>
                <a:cubicBezTo>
                  <a:pt x="799" y="1531"/>
                  <a:pt x="794" y="1533"/>
                  <a:pt x="797" y="1529"/>
                </a:cubicBezTo>
                <a:cubicBezTo>
                  <a:pt x="911" y="1511"/>
                  <a:pt x="925" y="1512"/>
                  <a:pt x="928" y="1511"/>
                </a:cubicBezTo>
                <a:cubicBezTo>
                  <a:pt x="952" y="1509"/>
                  <a:pt x="957" y="1507"/>
                  <a:pt x="960" y="1507"/>
                </a:cubicBezTo>
                <a:cubicBezTo>
                  <a:pt x="1072" y="1468"/>
                  <a:pt x="1066" y="1472"/>
                  <a:pt x="1061" y="1474"/>
                </a:cubicBezTo>
                <a:cubicBezTo>
                  <a:pt x="987" y="1495"/>
                  <a:pt x="966" y="1492"/>
                  <a:pt x="943" y="1501"/>
                </a:cubicBezTo>
                <a:cubicBezTo>
                  <a:pt x="878" y="1505"/>
                  <a:pt x="863" y="1500"/>
                  <a:pt x="845" y="1508"/>
                </a:cubicBezTo>
                <a:cubicBezTo>
                  <a:pt x="792" y="1518"/>
                  <a:pt x="789" y="1516"/>
                  <a:pt x="784" y="1521"/>
                </a:cubicBezTo>
                <a:cubicBezTo>
                  <a:pt x="760" y="1519"/>
                  <a:pt x="771" y="1512"/>
                  <a:pt x="781" y="1505"/>
                </a:cubicBezTo>
                <a:cubicBezTo>
                  <a:pt x="1074" y="1377"/>
                  <a:pt x="1091" y="1376"/>
                  <a:pt x="1109" y="1365"/>
                </a:cubicBezTo>
                <a:cubicBezTo>
                  <a:pt x="1152" y="1354"/>
                  <a:pt x="1164" y="1354"/>
                  <a:pt x="1161" y="1348"/>
                </a:cubicBezTo>
                <a:cubicBezTo>
                  <a:pt x="924" y="1438"/>
                  <a:pt x="898" y="1441"/>
                  <a:pt x="866" y="1466"/>
                </a:cubicBezTo>
                <a:cubicBezTo>
                  <a:pt x="833" y="1481"/>
                  <a:pt x="830" y="1474"/>
                  <a:pt x="826" y="1479"/>
                </a:cubicBezTo>
                <a:cubicBezTo>
                  <a:pt x="777" y="1496"/>
                  <a:pt x="768" y="1508"/>
                  <a:pt x="763" y="1504"/>
                </a:cubicBezTo>
                <a:cubicBezTo>
                  <a:pt x="757" y="1499"/>
                  <a:pt x="767" y="1506"/>
                  <a:pt x="763" y="1500"/>
                </a:cubicBezTo>
                <a:cubicBezTo>
                  <a:pt x="799" y="1476"/>
                  <a:pt x="820" y="1466"/>
                  <a:pt x="835" y="1455"/>
                </a:cubicBezTo>
                <a:cubicBezTo>
                  <a:pt x="1001" y="1369"/>
                  <a:pt x="1010" y="1365"/>
                  <a:pt x="1021" y="1358"/>
                </a:cubicBezTo>
                <a:cubicBezTo>
                  <a:pt x="1073" y="1338"/>
                  <a:pt x="1093" y="1333"/>
                  <a:pt x="1114" y="1320"/>
                </a:cubicBezTo>
                <a:cubicBezTo>
                  <a:pt x="1157" y="1304"/>
                  <a:pt x="1168" y="1311"/>
                  <a:pt x="1165" y="1303"/>
                </a:cubicBezTo>
                <a:cubicBezTo>
                  <a:pt x="1080" y="1325"/>
                  <a:pt x="1073" y="1332"/>
                  <a:pt x="1068" y="1330"/>
                </a:cubicBezTo>
                <a:cubicBezTo>
                  <a:pt x="1013" y="1356"/>
                  <a:pt x="993" y="1361"/>
                  <a:pt x="973" y="1369"/>
                </a:cubicBezTo>
                <a:cubicBezTo>
                  <a:pt x="880" y="1420"/>
                  <a:pt x="861" y="1414"/>
                  <a:pt x="867" y="1420"/>
                </a:cubicBezTo>
                <a:cubicBezTo>
                  <a:pt x="731" y="1507"/>
                  <a:pt x="718" y="1517"/>
                  <a:pt x="704" y="1526"/>
                </a:cubicBezTo>
                <a:cubicBezTo>
                  <a:pt x="669" y="1546"/>
                  <a:pt x="667" y="1543"/>
                  <a:pt x="667" y="1544"/>
                </a:cubicBezTo>
                <a:cubicBezTo>
                  <a:pt x="644" y="1560"/>
                  <a:pt x="633" y="1563"/>
                  <a:pt x="622" y="1560"/>
                </a:cubicBezTo>
                <a:cubicBezTo>
                  <a:pt x="711" y="1506"/>
                  <a:pt x="729" y="1486"/>
                  <a:pt x="748" y="1472"/>
                </a:cubicBezTo>
                <a:cubicBezTo>
                  <a:pt x="786" y="1446"/>
                  <a:pt x="791" y="1443"/>
                  <a:pt x="796" y="1439"/>
                </a:cubicBezTo>
                <a:cubicBezTo>
                  <a:pt x="897" y="1370"/>
                  <a:pt x="900" y="1376"/>
                  <a:pt x="906" y="1369"/>
                </a:cubicBezTo>
                <a:cubicBezTo>
                  <a:pt x="1008" y="1309"/>
                  <a:pt x="1025" y="1314"/>
                  <a:pt x="1028" y="1301"/>
                </a:cubicBezTo>
                <a:cubicBezTo>
                  <a:pt x="952" y="1334"/>
                  <a:pt x="948" y="1337"/>
                  <a:pt x="943" y="1341"/>
                </a:cubicBezTo>
                <a:cubicBezTo>
                  <a:pt x="894" y="1365"/>
                  <a:pt x="877" y="1376"/>
                  <a:pt x="859" y="1387"/>
                </a:cubicBezTo>
                <a:cubicBezTo>
                  <a:pt x="775" y="1445"/>
                  <a:pt x="759" y="1452"/>
                  <a:pt x="743" y="1465"/>
                </a:cubicBezTo>
                <a:cubicBezTo>
                  <a:pt x="718" y="1484"/>
                  <a:pt x="718" y="1482"/>
                  <a:pt x="707" y="1489"/>
                </a:cubicBezTo>
                <a:cubicBezTo>
                  <a:pt x="679" y="1511"/>
                  <a:pt x="674" y="1508"/>
                  <a:pt x="675" y="1514"/>
                </a:cubicBezTo>
                <a:cubicBezTo>
                  <a:pt x="655" y="1518"/>
                  <a:pt x="662" y="1513"/>
                  <a:pt x="668" y="1508"/>
                </a:cubicBezTo>
                <a:cubicBezTo>
                  <a:pt x="802" y="1403"/>
                  <a:pt x="816" y="1390"/>
                  <a:pt x="838" y="1376"/>
                </a:cubicBezTo>
                <a:cubicBezTo>
                  <a:pt x="904" y="1328"/>
                  <a:pt x="919" y="1318"/>
                  <a:pt x="935" y="1308"/>
                </a:cubicBezTo>
                <a:cubicBezTo>
                  <a:pt x="1007" y="1265"/>
                  <a:pt x="1021" y="1270"/>
                  <a:pt x="1021" y="1260"/>
                </a:cubicBezTo>
                <a:cubicBezTo>
                  <a:pt x="946" y="1294"/>
                  <a:pt x="934" y="1301"/>
                  <a:pt x="923" y="1305"/>
                </a:cubicBezTo>
                <a:cubicBezTo>
                  <a:pt x="852" y="1350"/>
                  <a:pt x="852" y="1353"/>
                  <a:pt x="838" y="1362"/>
                </a:cubicBezTo>
                <a:cubicBezTo>
                  <a:pt x="737" y="1440"/>
                  <a:pt x="709" y="1463"/>
                  <a:pt x="672" y="1488"/>
                </a:cubicBezTo>
                <a:cubicBezTo>
                  <a:pt x="571" y="1564"/>
                  <a:pt x="573" y="1571"/>
                  <a:pt x="566" y="1570"/>
                </a:cubicBezTo>
                <a:cubicBezTo>
                  <a:pt x="618" y="1507"/>
                  <a:pt x="641" y="1505"/>
                  <a:pt x="636" y="1498"/>
                </a:cubicBezTo>
                <a:cubicBezTo>
                  <a:pt x="730" y="1424"/>
                  <a:pt x="759" y="1399"/>
                  <a:pt x="790" y="1373"/>
                </a:cubicBezTo>
                <a:cubicBezTo>
                  <a:pt x="865" y="1320"/>
                  <a:pt x="874" y="1321"/>
                  <a:pt x="874" y="1321"/>
                </a:cubicBezTo>
                <a:cubicBezTo>
                  <a:pt x="909" y="1295"/>
                  <a:pt x="923" y="1292"/>
                  <a:pt x="920" y="1286"/>
                </a:cubicBezTo>
                <a:cubicBezTo>
                  <a:pt x="878" y="1307"/>
                  <a:pt x="871" y="1312"/>
                  <a:pt x="864" y="1317"/>
                </a:cubicBezTo>
                <a:cubicBezTo>
                  <a:pt x="717" y="1422"/>
                  <a:pt x="687" y="1441"/>
                  <a:pt x="635" y="1481"/>
                </a:cubicBezTo>
                <a:cubicBezTo>
                  <a:pt x="582" y="1533"/>
                  <a:pt x="565" y="1547"/>
                  <a:pt x="553" y="1561"/>
                </a:cubicBezTo>
                <a:cubicBezTo>
                  <a:pt x="509" y="1596"/>
                  <a:pt x="498" y="1602"/>
                  <a:pt x="482" y="1612"/>
                </a:cubicBezTo>
                <a:cubicBezTo>
                  <a:pt x="466" y="1610"/>
                  <a:pt x="465" y="1606"/>
                  <a:pt x="482" y="1595"/>
                </a:cubicBezTo>
                <a:cubicBezTo>
                  <a:pt x="493" y="1577"/>
                  <a:pt x="502" y="1573"/>
                  <a:pt x="502" y="1568"/>
                </a:cubicBezTo>
                <a:cubicBezTo>
                  <a:pt x="549" y="1524"/>
                  <a:pt x="560" y="1505"/>
                  <a:pt x="580" y="1487"/>
                </a:cubicBezTo>
                <a:cubicBezTo>
                  <a:pt x="643" y="1414"/>
                  <a:pt x="657" y="1411"/>
                  <a:pt x="654" y="1405"/>
                </a:cubicBezTo>
                <a:cubicBezTo>
                  <a:pt x="776" y="1309"/>
                  <a:pt x="791" y="1299"/>
                  <a:pt x="807" y="1289"/>
                </a:cubicBezTo>
                <a:cubicBezTo>
                  <a:pt x="837" y="1267"/>
                  <a:pt x="831" y="1267"/>
                  <a:pt x="825" y="1270"/>
                </a:cubicBezTo>
                <a:cubicBezTo>
                  <a:pt x="767" y="1308"/>
                  <a:pt x="764" y="1312"/>
                  <a:pt x="758" y="1315"/>
                </a:cubicBezTo>
                <a:cubicBezTo>
                  <a:pt x="675" y="1380"/>
                  <a:pt x="657" y="1387"/>
                  <a:pt x="652" y="1397"/>
                </a:cubicBezTo>
                <a:cubicBezTo>
                  <a:pt x="610" y="1440"/>
                  <a:pt x="602" y="1444"/>
                  <a:pt x="596" y="1448"/>
                </a:cubicBezTo>
                <a:cubicBezTo>
                  <a:pt x="552" y="1495"/>
                  <a:pt x="541" y="1514"/>
                  <a:pt x="519" y="1531"/>
                </a:cubicBezTo>
                <a:cubicBezTo>
                  <a:pt x="461" y="1594"/>
                  <a:pt x="455" y="1600"/>
                  <a:pt x="450" y="1606"/>
                </a:cubicBezTo>
                <a:cubicBezTo>
                  <a:pt x="439" y="1608"/>
                  <a:pt x="448" y="1597"/>
                  <a:pt x="458" y="1587"/>
                </a:cubicBezTo>
                <a:cubicBezTo>
                  <a:pt x="597" y="1417"/>
                  <a:pt x="630" y="1392"/>
                  <a:pt x="656" y="1366"/>
                </a:cubicBezTo>
                <a:cubicBezTo>
                  <a:pt x="675" y="1340"/>
                  <a:pt x="675" y="1347"/>
                  <a:pt x="662" y="1355"/>
                </a:cubicBezTo>
                <a:cubicBezTo>
                  <a:pt x="574" y="1438"/>
                  <a:pt x="565" y="1440"/>
                  <a:pt x="565" y="1444"/>
                </a:cubicBezTo>
                <a:cubicBezTo>
                  <a:pt x="525" y="1490"/>
                  <a:pt x="524" y="1495"/>
                  <a:pt x="515" y="1499"/>
                </a:cubicBezTo>
                <a:cubicBezTo>
                  <a:pt x="511" y="1498"/>
                  <a:pt x="521" y="1486"/>
                  <a:pt x="532" y="1473"/>
                </a:cubicBezTo>
                <a:cubicBezTo>
                  <a:pt x="548" y="1442"/>
                  <a:pt x="554" y="1439"/>
                  <a:pt x="552" y="1436"/>
                </a:cubicBezTo>
                <a:cubicBezTo>
                  <a:pt x="588" y="1385"/>
                  <a:pt x="592" y="1372"/>
                  <a:pt x="603" y="1360"/>
                </a:cubicBezTo>
                <a:cubicBezTo>
                  <a:pt x="671" y="1285"/>
                  <a:pt x="670" y="1279"/>
                  <a:pt x="678" y="1274"/>
                </a:cubicBezTo>
                <a:cubicBezTo>
                  <a:pt x="624" y="1318"/>
                  <a:pt x="617" y="1327"/>
                  <a:pt x="608" y="1336"/>
                </a:cubicBezTo>
                <a:cubicBezTo>
                  <a:pt x="562" y="1397"/>
                  <a:pt x="565" y="1403"/>
                  <a:pt x="558" y="1407"/>
                </a:cubicBezTo>
                <a:cubicBezTo>
                  <a:pt x="524" y="1460"/>
                  <a:pt x="519" y="1470"/>
                  <a:pt x="512" y="1480"/>
                </a:cubicBezTo>
                <a:cubicBezTo>
                  <a:pt x="485" y="1516"/>
                  <a:pt x="482" y="1519"/>
                  <a:pt x="481" y="1522"/>
                </a:cubicBezTo>
                <a:cubicBezTo>
                  <a:pt x="442" y="1574"/>
                  <a:pt x="436" y="1576"/>
                  <a:pt x="432" y="1579"/>
                </a:cubicBezTo>
                <a:cubicBezTo>
                  <a:pt x="424" y="1596"/>
                  <a:pt x="410" y="1601"/>
                  <a:pt x="410" y="1608"/>
                </a:cubicBezTo>
                <a:cubicBezTo>
                  <a:pt x="366" y="1643"/>
                  <a:pt x="359" y="1653"/>
                  <a:pt x="356" y="1648"/>
                </a:cubicBezTo>
                <a:cubicBezTo>
                  <a:pt x="366" y="1635"/>
                  <a:pt x="365" y="1629"/>
                  <a:pt x="376" y="1624"/>
                </a:cubicBezTo>
                <a:cubicBezTo>
                  <a:pt x="393" y="1600"/>
                  <a:pt x="398" y="1594"/>
                  <a:pt x="404" y="1588"/>
                </a:cubicBezTo>
                <a:cubicBezTo>
                  <a:pt x="430" y="1542"/>
                  <a:pt x="442" y="1538"/>
                  <a:pt x="438" y="1530"/>
                </a:cubicBezTo>
                <a:cubicBezTo>
                  <a:pt x="478" y="1464"/>
                  <a:pt x="488" y="1459"/>
                  <a:pt x="487" y="1452"/>
                </a:cubicBezTo>
                <a:cubicBezTo>
                  <a:pt x="520" y="1389"/>
                  <a:pt x="533" y="1384"/>
                  <a:pt x="535" y="1378"/>
                </a:cubicBezTo>
                <a:cubicBezTo>
                  <a:pt x="564" y="1332"/>
                  <a:pt x="579" y="1327"/>
                  <a:pt x="575" y="1319"/>
                </a:cubicBezTo>
                <a:cubicBezTo>
                  <a:pt x="502" y="1413"/>
                  <a:pt x="492" y="1415"/>
                  <a:pt x="497" y="1421"/>
                </a:cubicBezTo>
                <a:cubicBezTo>
                  <a:pt x="471" y="1469"/>
                  <a:pt x="460" y="1477"/>
                  <a:pt x="457" y="1486"/>
                </a:cubicBezTo>
                <a:cubicBezTo>
                  <a:pt x="401" y="1570"/>
                  <a:pt x="395" y="1579"/>
                  <a:pt x="390" y="1587"/>
                </a:cubicBezTo>
                <a:cubicBezTo>
                  <a:pt x="358" y="1624"/>
                  <a:pt x="359" y="1629"/>
                  <a:pt x="353" y="1633"/>
                </a:cubicBezTo>
                <a:cubicBezTo>
                  <a:pt x="272" y="1697"/>
                  <a:pt x="268" y="1702"/>
                  <a:pt x="265" y="1699"/>
                </a:cubicBezTo>
                <a:cubicBezTo>
                  <a:pt x="298" y="1668"/>
                  <a:pt x="304" y="1660"/>
                  <a:pt x="314" y="1652"/>
                </a:cubicBezTo>
                <a:cubicBezTo>
                  <a:pt x="350" y="1604"/>
                  <a:pt x="364" y="1598"/>
                  <a:pt x="366" y="1589"/>
                </a:cubicBezTo>
                <a:cubicBezTo>
                  <a:pt x="389" y="1560"/>
                  <a:pt x="394" y="1551"/>
                  <a:pt x="398" y="1543"/>
                </a:cubicBezTo>
                <a:cubicBezTo>
                  <a:pt x="432" y="1480"/>
                  <a:pt x="435" y="1476"/>
                  <a:pt x="437" y="1471"/>
                </a:cubicBezTo>
                <a:cubicBezTo>
                  <a:pt x="471" y="1422"/>
                  <a:pt x="457" y="1415"/>
                  <a:pt x="467" y="1413"/>
                </a:cubicBezTo>
                <a:cubicBezTo>
                  <a:pt x="504" y="1336"/>
                  <a:pt x="516" y="1320"/>
                  <a:pt x="524" y="1305"/>
                </a:cubicBezTo>
                <a:cubicBezTo>
                  <a:pt x="545" y="1273"/>
                  <a:pt x="557" y="1266"/>
                  <a:pt x="554" y="1256"/>
                </a:cubicBezTo>
                <a:cubicBezTo>
                  <a:pt x="511" y="1306"/>
                  <a:pt x="510" y="1314"/>
                  <a:pt x="504" y="1322"/>
                </a:cubicBezTo>
                <a:cubicBezTo>
                  <a:pt x="483" y="1353"/>
                  <a:pt x="479" y="1361"/>
                  <a:pt x="476" y="1368"/>
                </a:cubicBezTo>
                <a:cubicBezTo>
                  <a:pt x="445" y="1421"/>
                  <a:pt x="447" y="1431"/>
                  <a:pt x="439" y="1438"/>
                </a:cubicBezTo>
                <a:cubicBezTo>
                  <a:pt x="406" y="1499"/>
                  <a:pt x="413" y="1504"/>
                  <a:pt x="405" y="1507"/>
                </a:cubicBezTo>
                <a:cubicBezTo>
                  <a:pt x="370" y="1561"/>
                  <a:pt x="369" y="1569"/>
                  <a:pt x="360" y="1575"/>
                </a:cubicBezTo>
                <a:cubicBezTo>
                  <a:pt x="347" y="1590"/>
                  <a:pt x="351" y="1595"/>
                  <a:pt x="343" y="1597"/>
                </a:cubicBezTo>
                <a:cubicBezTo>
                  <a:pt x="271" y="1672"/>
                  <a:pt x="262" y="1679"/>
                  <a:pt x="257" y="1687"/>
                </a:cubicBezTo>
                <a:cubicBezTo>
                  <a:pt x="236" y="1703"/>
                  <a:pt x="235" y="1698"/>
                  <a:pt x="241" y="1694"/>
                </a:cubicBezTo>
                <a:cubicBezTo>
                  <a:pt x="249" y="1676"/>
                  <a:pt x="266" y="1669"/>
                  <a:pt x="266" y="1659"/>
                </a:cubicBezTo>
                <a:cubicBezTo>
                  <a:pt x="321" y="1593"/>
                  <a:pt x="325" y="1590"/>
                  <a:pt x="327" y="1587"/>
                </a:cubicBezTo>
                <a:cubicBezTo>
                  <a:pt x="347" y="1546"/>
                  <a:pt x="360" y="1539"/>
                  <a:pt x="361" y="1530"/>
                </a:cubicBezTo>
                <a:cubicBezTo>
                  <a:pt x="382" y="1483"/>
                  <a:pt x="395" y="1481"/>
                  <a:pt x="394" y="1476"/>
                </a:cubicBezTo>
                <a:cubicBezTo>
                  <a:pt x="420" y="1415"/>
                  <a:pt x="418" y="1410"/>
                  <a:pt x="424" y="1406"/>
                </a:cubicBezTo>
                <a:cubicBezTo>
                  <a:pt x="416" y="1415"/>
                  <a:pt x="406" y="1417"/>
                  <a:pt x="407" y="1422"/>
                </a:cubicBezTo>
                <a:cubicBezTo>
                  <a:pt x="376" y="1486"/>
                  <a:pt x="373" y="1493"/>
                  <a:pt x="369" y="1500"/>
                </a:cubicBezTo>
                <a:cubicBezTo>
                  <a:pt x="350" y="1530"/>
                  <a:pt x="341" y="1536"/>
                  <a:pt x="343" y="1545"/>
                </a:cubicBezTo>
                <a:cubicBezTo>
                  <a:pt x="298" y="1609"/>
                  <a:pt x="281" y="1631"/>
                  <a:pt x="257" y="1651"/>
                </a:cubicBezTo>
                <a:cubicBezTo>
                  <a:pt x="216" y="1698"/>
                  <a:pt x="217" y="1712"/>
                  <a:pt x="206" y="1710"/>
                </a:cubicBezTo>
                <a:cubicBezTo>
                  <a:pt x="188" y="1726"/>
                  <a:pt x="190" y="1724"/>
                  <a:pt x="192" y="1722"/>
                </a:cubicBezTo>
                <a:cubicBezTo>
                  <a:pt x="264" y="1634"/>
                  <a:pt x="265" y="1626"/>
                  <a:pt x="274" y="1619"/>
                </a:cubicBezTo>
                <a:cubicBezTo>
                  <a:pt x="300" y="1574"/>
                  <a:pt x="316" y="1562"/>
                  <a:pt x="317" y="1548"/>
                </a:cubicBezTo>
                <a:cubicBezTo>
                  <a:pt x="346" y="1489"/>
                  <a:pt x="354" y="1480"/>
                  <a:pt x="360" y="1471"/>
                </a:cubicBezTo>
                <a:cubicBezTo>
                  <a:pt x="382" y="1431"/>
                  <a:pt x="382" y="1418"/>
                  <a:pt x="393" y="1406"/>
                </a:cubicBezTo>
                <a:cubicBezTo>
                  <a:pt x="405" y="1383"/>
                  <a:pt x="413" y="1378"/>
                  <a:pt x="411" y="1370"/>
                </a:cubicBezTo>
                <a:cubicBezTo>
                  <a:pt x="436" y="1329"/>
                  <a:pt x="444" y="1325"/>
                  <a:pt x="442" y="1318"/>
                </a:cubicBezTo>
                <a:cubicBezTo>
                  <a:pt x="415" y="1355"/>
                  <a:pt x="405" y="1362"/>
                  <a:pt x="404" y="1371"/>
                </a:cubicBezTo>
                <a:cubicBezTo>
                  <a:pt x="377" y="1411"/>
                  <a:pt x="372" y="1428"/>
                  <a:pt x="359" y="1444"/>
                </a:cubicBezTo>
                <a:cubicBezTo>
                  <a:pt x="326" y="1501"/>
                  <a:pt x="331" y="1511"/>
                  <a:pt x="321" y="1518"/>
                </a:cubicBezTo>
                <a:cubicBezTo>
                  <a:pt x="300" y="1558"/>
                  <a:pt x="294" y="1562"/>
                  <a:pt x="295" y="1567"/>
                </a:cubicBezTo>
                <a:cubicBezTo>
                  <a:pt x="261" y="1605"/>
                  <a:pt x="259" y="1623"/>
                  <a:pt x="245" y="1639"/>
                </a:cubicBezTo>
                <a:cubicBezTo>
                  <a:pt x="182" y="1710"/>
                  <a:pt x="181" y="1716"/>
                  <a:pt x="177" y="1722"/>
                </a:cubicBezTo>
                <a:cubicBezTo>
                  <a:pt x="131" y="1762"/>
                  <a:pt x="120" y="1777"/>
                  <a:pt x="113" y="1769"/>
                </a:cubicBezTo>
                <a:cubicBezTo>
                  <a:pt x="159" y="1720"/>
                  <a:pt x="161" y="1718"/>
                  <a:pt x="161" y="1716"/>
                </a:cubicBezTo>
                <a:cubicBezTo>
                  <a:pt x="184" y="1687"/>
                  <a:pt x="185" y="1681"/>
                  <a:pt x="188" y="1684"/>
                </a:cubicBezTo>
                <a:cubicBezTo>
                  <a:pt x="232" y="1623"/>
                  <a:pt x="236" y="1610"/>
                  <a:pt x="247" y="1599"/>
                </a:cubicBezTo>
                <a:cubicBezTo>
                  <a:pt x="259" y="1574"/>
                  <a:pt x="266" y="1568"/>
                  <a:pt x="271" y="1562"/>
                </a:cubicBezTo>
                <a:cubicBezTo>
                  <a:pt x="290" y="1513"/>
                  <a:pt x="295" y="1511"/>
                  <a:pt x="294" y="1508"/>
                </a:cubicBezTo>
                <a:cubicBezTo>
                  <a:pt x="319" y="1455"/>
                  <a:pt x="328" y="1445"/>
                  <a:pt x="327" y="1433"/>
                </a:cubicBezTo>
                <a:cubicBezTo>
                  <a:pt x="350" y="1381"/>
                  <a:pt x="358" y="1377"/>
                  <a:pt x="358" y="1370"/>
                </a:cubicBezTo>
                <a:cubicBezTo>
                  <a:pt x="379" y="1312"/>
                  <a:pt x="380" y="1322"/>
                  <a:pt x="373" y="1329"/>
                </a:cubicBezTo>
                <a:cubicBezTo>
                  <a:pt x="340" y="1387"/>
                  <a:pt x="334" y="1396"/>
                  <a:pt x="333" y="1405"/>
                </a:cubicBezTo>
                <a:cubicBezTo>
                  <a:pt x="304" y="1463"/>
                  <a:pt x="302" y="1472"/>
                  <a:pt x="295" y="1479"/>
                </a:cubicBezTo>
                <a:cubicBezTo>
                  <a:pt x="286" y="1497"/>
                  <a:pt x="290" y="1503"/>
                  <a:pt x="286" y="1507"/>
                </a:cubicBezTo>
                <a:cubicBezTo>
                  <a:pt x="254" y="1566"/>
                  <a:pt x="247" y="1577"/>
                  <a:pt x="239" y="1587"/>
                </a:cubicBezTo>
                <a:cubicBezTo>
                  <a:pt x="205" y="1638"/>
                  <a:pt x="200" y="1647"/>
                  <a:pt x="194" y="1656"/>
                </a:cubicBezTo>
                <a:cubicBezTo>
                  <a:pt x="138" y="1725"/>
                  <a:pt x="136" y="1728"/>
                  <a:pt x="133" y="1732"/>
                </a:cubicBezTo>
                <a:cubicBezTo>
                  <a:pt x="45" y="1816"/>
                  <a:pt x="39" y="1820"/>
                  <a:pt x="35" y="1819"/>
                </a:cubicBezTo>
                <a:cubicBezTo>
                  <a:pt x="101" y="1743"/>
                  <a:pt x="102" y="1739"/>
                  <a:pt x="101" y="1736"/>
                </a:cubicBezTo>
                <a:cubicBezTo>
                  <a:pt x="122" y="1716"/>
                  <a:pt x="122" y="1709"/>
                  <a:pt x="132" y="1704"/>
                </a:cubicBezTo>
                <a:cubicBezTo>
                  <a:pt x="167" y="1653"/>
                  <a:pt x="179" y="1648"/>
                  <a:pt x="180" y="1641"/>
                </a:cubicBezTo>
                <a:cubicBezTo>
                  <a:pt x="219" y="1582"/>
                  <a:pt x="221" y="1578"/>
                  <a:pt x="223" y="1574"/>
                </a:cubicBezTo>
                <a:cubicBezTo>
                  <a:pt x="248" y="1539"/>
                  <a:pt x="242" y="1534"/>
                  <a:pt x="250" y="1531"/>
                </a:cubicBezTo>
                <a:cubicBezTo>
                  <a:pt x="273" y="1494"/>
                  <a:pt x="276" y="1490"/>
                  <a:pt x="275" y="1486"/>
                </a:cubicBezTo>
                <a:cubicBezTo>
                  <a:pt x="309" y="1436"/>
                  <a:pt x="302" y="1426"/>
                  <a:pt x="311" y="1420"/>
                </a:cubicBezTo>
                <a:cubicBezTo>
                  <a:pt x="342" y="1336"/>
                  <a:pt x="348" y="1320"/>
                  <a:pt x="352" y="1305"/>
                </a:cubicBezTo>
                <a:cubicBezTo>
                  <a:pt x="324" y="1362"/>
                  <a:pt x="321" y="1371"/>
                  <a:pt x="319" y="1379"/>
                </a:cubicBezTo>
                <a:cubicBezTo>
                  <a:pt x="300" y="1407"/>
                  <a:pt x="306" y="1412"/>
                  <a:pt x="301" y="1416"/>
                </a:cubicBezTo>
                <a:cubicBezTo>
                  <a:pt x="287" y="1441"/>
                  <a:pt x="289" y="1446"/>
                  <a:pt x="282" y="1450"/>
                </a:cubicBezTo>
                <a:cubicBezTo>
                  <a:pt x="262" y="1492"/>
                  <a:pt x="259" y="1497"/>
                  <a:pt x="258" y="1501"/>
                </a:cubicBezTo>
                <a:cubicBezTo>
                  <a:pt x="223" y="1558"/>
                  <a:pt x="215" y="1563"/>
                  <a:pt x="213" y="1570"/>
                </a:cubicBezTo>
                <a:cubicBezTo>
                  <a:pt x="167" y="1646"/>
                  <a:pt x="158" y="1651"/>
                  <a:pt x="156" y="1657"/>
                </a:cubicBezTo>
                <a:cubicBezTo>
                  <a:pt x="107" y="1713"/>
                  <a:pt x="104" y="1718"/>
                  <a:pt x="99" y="1722"/>
                </a:cubicBezTo>
                <a:cubicBezTo>
                  <a:pt x="73" y="1752"/>
                  <a:pt x="73" y="1756"/>
                  <a:pt x="67" y="1758"/>
                </a:cubicBezTo>
                <a:cubicBezTo>
                  <a:pt x="86" y="1724"/>
                  <a:pt x="86" y="1723"/>
                  <a:pt x="86" y="1722"/>
                </a:cubicBezTo>
                <a:cubicBezTo>
                  <a:pt x="106" y="1692"/>
                  <a:pt x="110" y="1684"/>
                  <a:pt x="113" y="1675"/>
                </a:cubicBezTo>
                <a:cubicBezTo>
                  <a:pt x="135" y="1643"/>
                  <a:pt x="140" y="1636"/>
                  <a:pt x="139" y="1626"/>
                </a:cubicBezTo>
                <a:cubicBezTo>
                  <a:pt x="166" y="1583"/>
                  <a:pt x="168" y="1580"/>
                  <a:pt x="168" y="1575"/>
                </a:cubicBezTo>
                <a:cubicBezTo>
                  <a:pt x="198" y="1518"/>
                  <a:pt x="207" y="1511"/>
                  <a:pt x="209" y="1502"/>
                </a:cubicBezTo>
                <a:cubicBezTo>
                  <a:pt x="226" y="1469"/>
                  <a:pt x="231" y="1461"/>
                  <a:pt x="232" y="1452"/>
                </a:cubicBezTo>
                <a:cubicBezTo>
                  <a:pt x="259" y="1398"/>
                  <a:pt x="269" y="1396"/>
                  <a:pt x="267" y="1390"/>
                </a:cubicBezTo>
                <a:cubicBezTo>
                  <a:pt x="261" y="1398"/>
                  <a:pt x="255" y="1402"/>
                  <a:pt x="249" y="1405"/>
                </a:cubicBezTo>
                <a:cubicBezTo>
                  <a:pt x="216" y="1481"/>
                  <a:pt x="204" y="1484"/>
                  <a:pt x="205" y="1491"/>
                </a:cubicBezTo>
                <a:cubicBezTo>
                  <a:pt x="179" y="1544"/>
                  <a:pt x="177" y="1544"/>
                  <a:pt x="176" y="1546"/>
                </a:cubicBezTo>
                <a:cubicBezTo>
                  <a:pt x="152" y="1576"/>
                  <a:pt x="159" y="1583"/>
                  <a:pt x="151" y="1587"/>
                </a:cubicBezTo>
                <a:cubicBezTo>
                  <a:pt x="136" y="1614"/>
                  <a:pt x="130" y="1624"/>
                  <a:pt x="127" y="1634"/>
                </a:cubicBezTo>
                <a:cubicBezTo>
                  <a:pt x="97" y="1675"/>
                  <a:pt x="94" y="1690"/>
                  <a:pt x="82" y="1703"/>
                </a:cubicBezTo>
                <a:cubicBezTo>
                  <a:pt x="51" y="1752"/>
                  <a:pt x="53" y="1760"/>
                  <a:pt x="45" y="1767"/>
                </a:cubicBezTo>
                <a:cubicBezTo>
                  <a:pt x="17" y="1809"/>
                  <a:pt x="7" y="1811"/>
                  <a:pt x="8" y="1816"/>
                </a:cubicBezTo>
                <a:cubicBezTo>
                  <a:pt x="7" y="1875"/>
                  <a:pt x="13" y="1874"/>
                  <a:pt x="19" y="1868"/>
                </a:cubicBezTo>
                <a:cubicBezTo>
                  <a:pt x="68" y="1868"/>
                  <a:pt x="73" y="1861"/>
                  <a:pt x="76" y="1864"/>
                </a:cubicBezTo>
                <a:cubicBezTo>
                  <a:pt x="107" y="1863"/>
                  <a:pt x="120" y="1864"/>
                  <a:pt x="133" y="1861"/>
                </a:cubicBezTo>
                <a:cubicBezTo>
                  <a:pt x="183" y="1863"/>
                  <a:pt x="195" y="1862"/>
                  <a:pt x="207" y="1867"/>
                </a:cubicBezTo>
                <a:cubicBezTo>
                  <a:pt x="249" y="1877"/>
                  <a:pt x="256" y="1872"/>
                  <a:pt x="262" y="1876"/>
                </a:cubicBezTo>
                <a:cubicBezTo>
                  <a:pt x="325" y="1885"/>
                  <a:pt x="330" y="1890"/>
                  <a:pt x="336" y="1888"/>
                </a:cubicBezTo>
                <a:cubicBezTo>
                  <a:pt x="366" y="1893"/>
                  <a:pt x="368" y="1900"/>
                  <a:pt x="373" y="1895"/>
                </a:cubicBezTo>
                <a:cubicBezTo>
                  <a:pt x="402" y="1903"/>
                  <a:pt x="405" y="1907"/>
                  <a:pt x="408" y="1907"/>
                </a:cubicBezTo>
                <a:cubicBezTo>
                  <a:pt x="440" y="1907"/>
                  <a:pt x="452" y="1915"/>
                  <a:pt x="464" y="1918"/>
                </a:cubicBezTo>
                <a:cubicBezTo>
                  <a:pt x="495" y="1918"/>
                  <a:pt x="497" y="1926"/>
                  <a:pt x="501" y="1921"/>
                </a:cubicBezTo>
                <a:cubicBezTo>
                  <a:pt x="550" y="1931"/>
                  <a:pt x="564" y="1923"/>
                  <a:pt x="575" y="1927"/>
                </a:cubicBezTo>
                <a:cubicBezTo>
                  <a:pt x="634" y="1919"/>
                  <a:pt x="640" y="1915"/>
                  <a:pt x="644" y="1919"/>
                </a:cubicBezTo>
                <a:cubicBezTo>
                  <a:pt x="681" y="1904"/>
                  <a:pt x="693" y="1911"/>
                  <a:pt x="691" y="1901"/>
                </a:cubicBezTo>
                <a:cubicBezTo>
                  <a:pt x="605" y="1920"/>
                  <a:pt x="602" y="1914"/>
                  <a:pt x="596" y="1916"/>
                </a:cubicBezTo>
                <a:cubicBezTo>
                  <a:pt x="550" y="1912"/>
                  <a:pt x="543" y="1923"/>
                  <a:pt x="540" y="1916"/>
                </a:cubicBezTo>
                <a:cubicBezTo>
                  <a:pt x="500" y="1905"/>
                  <a:pt x="495" y="1911"/>
                  <a:pt x="491" y="1910"/>
                </a:cubicBezTo>
                <a:cubicBezTo>
                  <a:pt x="424" y="1898"/>
                  <a:pt x="416" y="1892"/>
                  <a:pt x="406" y="1894"/>
                </a:cubicBezTo>
                <a:cubicBezTo>
                  <a:pt x="361" y="1879"/>
                  <a:pt x="355" y="1883"/>
                  <a:pt x="351" y="1879"/>
                </a:cubicBezTo>
                <a:cubicBezTo>
                  <a:pt x="313" y="1873"/>
                  <a:pt x="304" y="1871"/>
                  <a:pt x="295" y="1868"/>
                </a:cubicBezTo>
                <a:cubicBezTo>
                  <a:pt x="261" y="1865"/>
                  <a:pt x="257" y="1862"/>
                  <a:pt x="252" y="1861"/>
                </a:cubicBezTo>
                <a:cubicBezTo>
                  <a:pt x="199" y="1853"/>
                  <a:pt x="189" y="1851"/>
                  <a:pt x="179" y="1849"/>
                </a:cubicBezTo>
                <a:cubicBezTo>
                  <a:pt x="162" y="1849"/>
                  <a:pt x="161" y="1849"/>
                  <a:pt x="160" y="1850"/>
                </a:cubicBezTo>
                <a:cubicBezTo>
                  <a:pt x="149" y="1849"/>
                  <a:pt x="144" y="1848"/>
                  <a:pt x="146" y="1845"/>
                </a:cubicBezTo>
                <a:cubicBezTo>
                  <a:pt x="189" y="1843"/>
                  <a:pt x="202" y="1837"/>
                  <a:pt x="212" y="1843"/>
                </a:cubicBezTo>
                <a:cubicBezTo>
                  <a:pt x="248" y="1846"/>
                  <a:pt x="254" y="1842"/>
                  <a:pt x="260" y="1842"/>
                </a:cubicBezTo>
                <a:cubicBezTo>
                  <a:pt x="355" y="1852"/>
                  <a:pt x="379" y="1858"/>
                  <a:pt x="404" y="1864"/>
                </a:cubicBezTo>
                <a:cubicBezTo>
                  <a:pt x="458" y="1867"/>
                  <a:pt x="462" y="1870"/>
                  <a:pt x="468" y="1866"/>
                </a:cubicBezTo>
                <a:cubicBezTo>
                  <a:pt x="517" y="1875"/>
                  <a:pt x="523" y="1871"/>
                  <a:pt x="527" y="1875"/>
                </a:cubicBezTo>
                <a:cubicBezTo>
                  <a:pt x="548" y="1876"/>
                  <a:pt x="553" y="1875"/>
                  <a:pt x="558" y="1875"/>
                </a:cubicBezTo>
                <a:cubicBezTo>
                  <a:pt x="546" y="1869"/>
                  <a:pt x="539" y="1870"/>
                  <a:pt x="533" y="1868"/>
                </a:cubicBezTo>
                <a:cubicBezTo>
                  <a:pt x="447" y="1854"/>
                  <a:pt x="440" y="1855"/>
                  <a:pt x="433" y="1855"/>
                </a:cubicBezTo>
                <a:cubicBezTo>
                  <a:pt x="404" y="1849"/>
                  <a:pt x="404" y="1849"/>
                  <a:pt x="404" y="1849"/>
                </a:cubicBezTo>
                <a:cubicBezTo>
                  <a:pt x="360" y="1844"/>
                  <a:pt x="347" y="1840"/>
                  <a:pt x="334" y="1838"/>
                </a:cubicBezTo>
                <a:cubicBezTo>
                  <a:pt x="308" y="1827"/>
                  <a:pt x="299" y="1838"/>
                  <a:pt x="293" y="1834"/>
                </a:cubicBezTo>
                <a:cubicBezTo>
                  <a:pt x="233" y="1835"/>
                  <a:pt x="232" y="1825"/>
                  <a:pt x="232" y="1822"/>
                </a:cubicBezTo>
                <a:cubicBezTo>
                  <a:pt x="176" y="1831"/>
                  <a:pt x="161" y="1832"/>
                  <a:pt x="147" y="1830"/>
                </a:cubicBezTo>
                <a:cubicBezTo>
                  <a:pt x="107" y="1834"/>
                  <a:pt x="96" y="1842"/>
                  <a:pt x="87" y="1840"/>
                </a:cubicBezTo>
                <a:cubicBezTo>
                  <a:pt x="32" y="1846"/>
                  <a:pt x="40" y="1839"/>
                  <a:pt x="48" y="1838"/>
                </a:cubicBezTo>
                <a:cubicBezTo>
                  <a:pt x="121" y="1811"/>
                  <a:pt x="132" y="1814"/>
                  <a:pt x="146" y="1807"/>
                </a:cubicBezTo>
                <a:cubicBezTo>
                  <a:pt x="188" y="1804"/>
                  <a:pt x="193" y="1808"/>
                  <a:pt x="201" y="1801"/>
                </a:cubicBezTo>
                <a:cubicBezTo>
                  <a:pt x="242" y="1804"/>
                  <a:pt x="246" y="1798"/>
                  <a:pt x="248" y="1804"/>
                </a:cubicBezTo>
                <a:cubicBezTo>
                  <a:pt x="301" y="1804"/>
                  <a:pt x="305" y="1802"/>
                  <a:pt x="308" y="1799"/>
                </a:cubicBezTo>
                <a:cubicBezTo>
                  <a:pt x="345" y="1802"/>
                  <a:pt x="352" y="1800"/>
                  <a:pt x="357" y="1805"/>
                </a:cubicBezTo>
                <a:cubicBezTo>
                  <a:pt x="423" y="1808"/>
                  <a:pt x="429" y="1812"/>
                  <a:pt x="436" y="1808"/>
                </a:cubicBezTo>
                <a:cubicBezTo>
                  <a:pt x="501" y="1820"/>
                  <a:pt x="508" y="1821"/>
                  <a:pt x="515" y="1821"/>
                </a:cubicBezTo>
                <a:cubicBezTo>
                  <a:pt x="558" y="1832"/>
                  <a:pt x="562" y="1826"/>
                  <a:pt x="565" y="1833"/>
                </a:cubicBezTo>
                <a:cubicBezTo>
                  <a:pt x="620" y="1845"/>
                  <a:pt x="623" y="1846"/>
                  <a:pt x="627" y="1843"/>
                </a:cubicBezTo>
                <a:cubicBezTo>
                  <a:pt x="654" y="1850"/>
                  <a:pt x="656" y="1850"/>
                  <a:pt x="657" y="1851"/>
                </a:cubicBezTo>
                <a:cubicBezTo>
                  <a:pt x="744" y="1854"/>
                  <a:pt x="752" y="1847"/>
                  <a:pt x="757" y="1854"/>
                </a:cubicBezTo>
                <a:cubicBezTo>
                  <a:pt x="772" y="1849"/>
                  <a:pt x="774" y="1849"/>
                  <a:pt x="773" y="1846"/>
                </a:cubicBezTo>
                <a:cubicBezTo>
                  <a:pt x="696" y="1846"/>
                  <a:pt x="690" y="1842"/>
                  <a:pt x="684" y="1844"/>
                </a:cubicBezTo>
                <a:cubicBezTo>
                  <a:pt x="652" y="1839"/>
                  <a:pt x="648" y="1839"/>
                  <a:pt x="645" y="1838"/>
                </a:cubicBezTo>
                <a:cubicBezTo>
                  <a:pt x="599" y="1834"/>
                  <a:pt x="594" y="1822"/>
                  <a:pt x="586" y="1829"/>
                </a:cubicBezTo>
                <a:cubicBezTo>
                  <a:pt x="541" y="1817"/>
                  <a:pt x="535" y="1811"/>
                  <a:pt x="527" y="1813"/>
                </a:cubicBezTo>
                <a:cubicBezTo>
                  <a:pt x="498" y="1809"/>
                  <a:pt x="494" y="1809"/>
                  <a:pt x="490" y="1810"/>
                </a:cubicBezTo>
                <a:cubicBezTo>
                  <a:pt x="461" y="1804"/>
                  <a:pt x="459" y="1797"/>
                  <a:pt x="453" y="1803"/>
                </a:cubicBezTo>
                <a:cubicBezTo>
                  <a:pt x="391" y="1789"/>
                  <a:pt x="374" y="1794"/>
                  <a:pt x="358" y="1790"/>
                </a:cubicBezTo>
                <a:cubicBezTo>
                  <a:pt x="305" y="1795"/>
                  <a:pt x="302" y="1787"/>
                  <a:pt x="297" y="1789"/>
                </a:cubicBezTo>
                <a:cubicBezTo>
                  <a:pt x="270" y="1781"/>
                  <a:pt x="263" y="1796"/>
                  <a:pt x="260" y="1790"/>
                </a:cubicBezTo>
                <a:cubicBezTo>
                  <a:pt x="181" y="1794"/>
                  <a:pt x="177" y="1796"/>
                  <a:pt x="174" y="1792"/>
                </a:cubicBezTo>
                <a:cubicBezTo>
                  <a:pt x="192" y="1783"/>
                  <a:pt x="198" y="1786"/>
                  <a:pt x="204" y="1785"/>
                </a:cubicBezTo>
                <a:cubicBezTo>
                  <a:pt x="257" y="1782"/>
                  <a:pt x="270" y="1778"/>
                  <a:pt x="282" y="1782"/>
                </a:cubicBezTo>
                <a:cubicBezTo>
                  <a:pt x="349" y="1779"/>
                  <a:pt x="367" y="1775"/>
                  <a:pt x="383" y="1780"/>
                </a:cubicBezTo>
                <a:cubicBezTo>
                  <a:pt x="448" y="1789"/>
                  <a:pt x="454" y="1780"/>
                  <a:pt x="457" y="1787"/>
                </a:cubicBezTo>
                <a:cubicBezTo>
                  <a:pt x="485" y="1791"/>
                  <a:pt x="493" y="1792"/>
                  <a:pt x="502" y="1791"/>
                </a:cubicBezTo>
                <a:cubicBezTo>
                  <a:pt x="527" y="1805"/>
                  <a:pt x="534" y="1794"/>
                  <a:pt x="537" y="1802"/>
                </a:cubicBezTo>
                <a:cubicBezTo>
                  <a:pt x="574" y="1815"/>
                  <a:pt x="582" y="1802"/>
                  <a:pt x="585" y="1812"/>
                </a:cubicBezTo>
                <a:cubicBezTo>
                  <a:pt x="632" y="1820"/>
                  <a:pt x="634" y="1819"/>
                  <a:pt x="636" y="1820"/>
                </a:cubicBezTo>
                <a:cubicBezTo>
                  <a:pt x="667" y="1827"/>
                  <a:pt x="676" y="1825"/>
                  <a:pt x="685" y="1825"/>
                </a:cubicBezTo>
                <a:cubicBezTo>
                  <a:pt x="707" y="1823"/>
                  <a:pt x="704" y="1820"/>
                  <a:pt x="700" y="1822"/>
                </a:cubicBezTo>
                <a:cubicBezTo>
                  <a:pt x="635" y="1809"/>
                  <a:pt x="628" y="1811"/>
                  <a:pt x="622" y="1808"/>
                </a:cubicBezTo>
                <a:cubicBezTo>
                  <a:pt x="592" y="1805"/>
                  <a:pt x="585" y="1801"/>
                  <a:pt x="577" y="1800"/>
                </a:cubicBezTo>
                <a:cubicBezTo>
                  <a:pt x="541" y="1791"/>
                  <a:pt x="527" y="1788"/>
                  <a:pt x="514" y="1783"/>
                </a:cubicBezTo>
                <a:cubicBezTo>
                  <a:pt x="417" y="1772"/>
                  <a:pt x="404" y="1771"/>
                  <a:pt x="391" y="1767"/>
                </a:cubicBezTo>
                <a:cubicBezTo>
                  <a:pt x="300" y="1761"/>
                  <a:pt x="286" y="1765"/>
                  <a:pt x="272" y="1767"/>
                </a:cubicBezTo>
                <a:cubicBezTo>
                  <a:pt x="239" y="1769"/>
                  <a:pt x="236" y="1770"/>
                  <a:pt x="232" y="1770"/>
                </a:cubicBezTo>
                <a:cubicBezTo>
                  <a:pt x="184" y="1778"/>
                  <a:pt x="179" y="1770"/>
                  <a:pt x="170" y="1776"/>
                </a:cubicBezTo>
                <a:cubicBezTo>
                  <a:pt x="185" y="1763"/>
                  <a:pt x="199" y="1749"/>
                  <a:pt x="210" y="1753"/>
                </a:cubicBezTo>
                <a:cubicBezTo>
                  <a:pt x="244" y="1750"/>
                  <a:pt x="249" y="1739"/>
                  <a:pt x="256" y="1743"/>
                </a:cubicBezTo>
                <a:cubicBezTo>
                  <a:pt x="282" y="1741"/>
                  <a:pt x="288" y="1742"/>
                  <a:pt x="295" y="1738"/>
                </a:cubicBezTo>
                <a:cubicBezTo>
                  <a:pt x="330" y="1745"/>
                  <a:pt x="342" y="1733"/>
                  <a:pt x="350" y="1743"/>
                </a:cubicBezTo>
                <a:cubicBezTo>
                  <a:pt x="435" y="1748"/>
                  <a:pt x="437" y="1748"/>
                  <a:pt x="440" y="1746"/>
                </a:cubicBezTo>
                <a:cubicBezTo>
                  <a:pt x="466" y="1751"/>
                  <a:pt x="470" y="1752"/>
                  <a:pt x="473" y="1754"/>
                </a:cubicBezTo>
                <a:cubicBezTo>
                  <a:pt x="507" y="1759"/>
                  <a:pt x="511" y="1762"/>
                  <a:pt x="514" y="1769"/>
                </a:cubicBezTo>
                <a:cubicBezTo>
                  <a:pt x="588" y="1779"/>
                  <a:pt x="595" y="1782"/>
                  <a:pt x="602" y="1779"/>
                </a:cubicBezTo>
                <a:cubicBezTo>
                  <a:pt x="648" y="1794"/>
                  <a:pt x="656" y="1788"/>
                  <a:pt x="662" y="1795"/>
                </a:cubicBezTo>
                <a:cubicBezTo>
                  <a:pt x="716" y="1804"/>
                  <a:pt x="729" y="1805"/>
                  <a:pt x="743" y="1807"/>
                </a:cubicBezTo>
                <a:cubicBezTo>
                  <a:pt x="829" y="1810"/>
                  <a:pt x="834" y="1806"/>
                  <a:pt x="837" y="1807"/>
                </a:cubicBezTo>
                <a:cubicBezTo>
                  <a:pt x="863" y="1807"/>
                  <a:pt x="866" y="1805"/>
                  <a:pt x="868" y="1800"/>
                </a:cubicBezTo>
                <a:cubicBezTo>
                  <a:pt x="923" y="1804"/>
                  <a:pt x="932" y="1803"/>
                  <a:pt x="940" y="1804"/>
                </a:cubicBezTo>
                <a:cubicBezTo>
                  <a:pt x="1001" y="1793"/>
                  <a:pt x="1008" y="1799"/>
                  <a:pt x="1018" y="1790"/>
                </a:cubicBezTo>
                <a:cubicBezTo>
                  <a:pt x="1059" y="1782"/>
                  <a:pt x="1072" y="1773"/>
                  <a:pt x="1068" y="1770"/>
                </a:cubicBezTo>
                <a:cubicBezTo>
                  <a:pt x="999" y="1785"/>
                  <a:pt x="989" y="1791"/>
                  <a:pt x="980" y="1791"/>
                </a:cubicBezTo>
                <a:cubicBezTo>
                  <a:pt x="888" y="1799"/>
                  <a:pt x="881" y="1790"/>
                  <a:pt x="871" y="1794"/>
                </a:cubicBezTo>
                <a:cubicBezTo>
                  <a:pt x="840" y="1791"/>
                  <a:pt x="837" y="1783"/>
                  <a:pt x="832" y="1789"/>
                </a:cubicBezTo>
                <a:cubicBezTo>
                  <a:pt x="784" y="1777"/>
                  <a:pt x="776" y="1771"/>
                  <a:pt x="767" y="1770"/>
                </a:cubicBezTo>
                <a:cubicBezTo>
                  <a:pt x="724" y="1758"/>
                  <a:pt x="707" y="1751"/>
                  <a:pt x="690" y="1749"/>
                </a:cubicBezTo>
                <a:cubicBezTo>
                  <a:pt x="629" y="1733"/>
                  <a:pt x="622" y="1723"/>
                  <a:pt x="612" y="1727"/>
                </a:cubicBezTo>
                <a:cubicBezTo>
                  <a:pt x="594" y="1718"/>
                  <a:pt x="589" y="1722"/>
                  <a:pt x="585" y="1718"/>
                </a:cubicBezTo>
                <a:cubicBezTo>
                  <a:pt x="506" y="1708"/>
                  <a:pt x="501" y="1706"/>
                  <a:pt x="495" y="1708"/>
                </a:cubicBezTo>
                <a:cubicBezTo>
                  <a:pt x="470" y="1703"/>
                  <a:pt x="468" y="1701"/>
                  <a:pt x="464" y="1704"/>
                </a:cubicBezTo>
                <a:cubicBezTo>
                  <a:pt x="414" y="1701"/>
                  <a:pt x="408" y="1699"/>
                  <a:pt x="402" y="1701"/>
                </a:cubicBezTo>
                <a:cubicBezTo>
                  <a:pt x="367" y="1697"/>
                  <a:pt x="362" y="1698"/>
                  <a:pt x="357" y="1696"/>
                </a:cubicBezTo>
                <a:cubicBezTo>
                  <a:pt x="406" y="1690"/>
                  <a:pt x="421" y="1695"/>
                  <a:pt x="439" y="1687"/>
                </a:cubicBezTo>
                <a:cubicBezTo>
                  <a:pt x="502" y="1696"/>
                  <a:pt x="512" y="1693"/>
                  <a:pt x="521" y="1695"/>
                </a:cubicBezTo>
                <a:cubicBezTo>
                  <a:pt x="567" y="1702"/>
                  <a:pt x="584" y="1709"/>
                  <a:pt x="603" y="1713"/>
                </a:cubicBezTo>
                <a:cubicBezTo>
                  <a:pt x="634" y="1717"/>
                  <a:pt x="637" y="1723"/>
                  <a:pt x="643" y="1721"/>
                </a:cubicBezTo>
                <a:cubicBezTo>
                  <a:pt x="657" y="1722"/>
                  <a:pt x="657" y="1722"/>
                  <a:pt x="657" y="1721"/>
                </a:cubicBezTo>
                <a:cubicBezTo>
                  <a:pt x="692" y="1733"/>
                  <a:pt x="702" y="1731"/>
                  <a:pt x="710" y="1738"/>
                </a:cubicBezTo>
                <a:cubicBezTo>
                  <a:pt x="742" y="1743"/>
                  <a:pt x="746" y="1746"/>
                  <a:pt x="751" y="1746"/>
                </a:cubicBezTo>
                <a:cubicBezTo>
                  <a:pt x="780" y="1758"/>
                  <a:pt x="787" y="1750"/>
                  <a:pt x="791" y="1754"/>
                </a:cubicBezTo>
                <a:cubicBezTo>
                  <a:pt x="829" y="1757"/>
                  <a:pt x="838" y="1755"/>
                  <a:pt x="846" y="1758"/>
                </a:cubicBezTo>
                <a:cubicBezTo>
                  <a:pt x="926" y="1755"/>
                  <a:pt x="941" y="1745"/>
                  <a:pt x="953" y="1746"/>
                </a:cubicBezTo>
                <a:cubicBezTo>
                  <a:pt x="1016" y="1731"/>
                  <a:pt x="1027" y="1727"/>
                  <a:pt x="1029" y="1722"/>
                </a:cubicBezTo>
                <a:cubicBezTo>
                  <a:pt x="1009" y="1727"/>
                  <a:pt x="997" y="1725"/>
                  <a:pt x="983" y="1733"/>
                </a:cubicBezTo>
                <a:cubicBezTo>
                  <a:pt x="956" y="1735"/>
                  <a:pt x="951" y="1742"/>
                  <a:pt x="948" y="1739"/>
                </a:cubicBezTo>
                <a:cubicBezTo>
                  <a:pt x="890" y="1748"/>
                  <a:pt x="878" y="1749"/>
                  <a:pt x="867" y="1748"/>
                </a:cubicBezTo>
                <a:cubicBezTo>
                  <a:pt x="793" y="1738"/>
                  <a:pt x="782" y="1744"/>
                  <a:pt x="773" y="1738"/>
                </a:cubicBezTo>
                <a:cubicBezTo>
                  <a:pt x="736" y="1729"/>
                  <a:pt x="727" y="1727"/>
                  <a:pt x="717" y="1727"/>
                </a:cubicBezTo>
                <a:cubicBezTo>
                  <a:pt x="679" y="1719"/>
                  <a:pt x="671" y="1714"/>
                  <a:pt x="661" y="1712"/>
                </a:cubicBezTo>
                <a:cubicBezTo>
                  <a:pt x="561" y="1689"/>
                  <a:pt x="544" y="1687"/>
                  <a:pt x="527" y="1683"/>
                </a:cubicBezTo>
                <a:cubicBezTo>
                  <a:pt x="499" y="1677"/>
                  <a:pt x="493" y="1685"/>
                  <a:pt x="490" y="1680"/>
                </a:cubicBezTo>
                <a:cubicBezTo>
                  <a:pt x="441" y="1680"/>
                  <a:pt x="433" y="1675"/>
                  <a:pt x="423" y="1680"/>
                </a:cubicBezTo>
                <a:cubicBezTo>
                  <a:pt x="384" y="1679"/>
                  <a:pt x="382" y="1679"/>
                  <a:pt x="379" y="1682"/>
                </a:cubicBezTo>
                <a:cubicBezTo>
                  <a:pt x="413" y="1670"/>
                  <a:pt x="418" y="1669"/>
                  <a:pt x="423" y="1669"/>
                </a:cubicBezTo>
                <a:cubicBezTo>
                  <a:pt x="502" y="1666"/>
                  <a:pt x="504" y="1669"/>
                  <a:pt x="508" y="1665"/>
                </a:cubicBezTo>
                <a:cubicBezTo>
                  <a:pt x="542" y="1671"/>
                  <a:pt x="548" y="1672"/>
                  <a:pt x="554" y="1672"/>
                </a:cubicBezTo>
                <a:cubicBezTo>
                  <a:pt x="597" y="1675"/>
                  <a:pt x="601" y="1689"/>
                  <a:pt x="608" y="1685"/>
                </a:cubicBezTo>
                <a:cubicBezTo>
                  <a:pt x="647" y="1693"/>
                  <a:pt x="650" y="1693"/>
                  <a:pt x="652" y="1693"/>
                </a:cubicBezTo>
                <a:cubicBezTo>
                  <a:pt x="692" y="1705"/>
                  <a:pt x="706" y="1699"/>
                  <a:pt x="717" y="1706"/>
                </a:cubicBezTo>
                <a:cubicBezTo>
                  <a:pt x="741" y="1708"/>
                  <a:pt x="747" y="1709"/>
                  <a:pt x="754" y="1709"/>
                </a:cubicBezTo>
                <a:cubicBezTo>
                  <a:pt x="819" y="1709"/>
                  <a:pt x="823" y="1720"/>
                  <a:pt x="830" y="1713"/>
                </a:cubicBezTo>
                <a:cubicBezTo>
                  <a:pt x="893" y="1715"/>
                  <a:pt x="900" y="1711"/>
                  <a:pt x="905" y="1716"/>
                </a:cubicBezTo>
                <a:cubicBezTo>
                  <a:pt x="960" y="1702"/>
                  <a:pt x="972" y="1706"/>
                  <a:pt x="985" y="1700"/>
                </a:cubicBezTo>
                <a:cubicBezTo>
                  <a:pt x="1052" y="1684"/>
                  <a:pt x="1053" y="1671"/>
                  <a:pt x="1061" y="1677"/>
                </a:cubicBezTo>
                <a:cubicBezTo>
                  <a:pt x="1096" y="1660"/>
                  <a:pt x="1102" y="1657"/>
                  <a:pt x="1101" y="1654"/>
                </a:cubicBezTo>
                <a:cubicBezTo>
                  <a:pt x="1021" y="1680"/>
                  <a:pt x="1013" y="1684"/>
                  <a:pt x="1005" y="1687"/>
                </a:cubicBezTo>
                <a:cubicBezTo>
                  <a:pt x="965" y="1699"/>
                  <a:pt x="962" y="1691"/>
                  <a:pt x="957" y="1694"/>
                </a:cubicBezTo>
                <a:cubicBezTo>
                  <a:pt x="876" y="1703"/>
                  <a:pt x="868" y="1701"/>
                  <a:pt x="859" y="1704"/>
                </a:cubicBezTo>
                <a:cubicBezTo>
                  <a:pt x="778" y="1701"/>
                  <a:pt x="774" y="1700"/>
                  <a:pt x="771" y="1698"/>
                </a:cubicBezTo>
                <a:cubicBezTo>
                  <a:pt x="739" y="1698"/>
                  <a:pt x="737" y="1690"/>
                  <a:pt x="731" y="1696"/>
                </a:cubicBezTo>
                <a:cubicBezTo>
                  <a:pt x="671" y="1688"/>
                  <a:pt x="638" y="1679"/>
                  <a:pt x="605" y="1669"/>
                </a:cubicBezTo>
                <a:cubicBezTo>
                  <a:pt x="539" y="1655"/>
                  <a:pt x="533" y="1663"/>
                  <a:pt x="530" y="1657"/>
                </a:cubicBezTo>
                <a:cubicBezTo>
                  <a:pt x="510" y="1652"/>
                  <a:pt x="506" y="1654"/>
                  <a:pt x="508" y="1650"/>
                </a:cubicBezTo>
                <a:cubicBezTo>
                  <a:pt x="670" y="1669"/>
                  <a:pt x="678" y="1659"/>
                  <a:pt x="683" y="1666"/>
                </a:cubicBezTo>
                <a:cubicBezTo>
                  <a:pt x="710" y="1668"/>
                  <a:pt x="715" y="1672"/>
                  <a:pt x="722" y="1667"/>
                </a:cubicBezTo>
                <a:cubicBezTo>
                  <a:pt x="768" y="1670"/>
                  <a:pt x="774" y="1678"/>
                  <a:pt x="782" y="1673"/>
                </a:cubicBezTo>
                <a:cubicBezTo>
                  <a:pt x="816" y="1675"/>
                  <a:pt x="819" y="1678"/>
                  <a:pt x="823" y="1676"/>
                </a:cubicBezTo>
                <a:cubicBezTo>
                  <a:pt x="876" y="1677"/>
                  <a:pt x="890" y="1674"/>
                  <a:pt x="903" y="1671"/>
                </a:cubicBezTo>
                <a:cubicBezTo>
                  <a:pt x="991" y="1658"/>
                  <a:pt x="1000" y="1648"/>
                  <a:pt x="1005" y="1652"/>
                </a:cubicBezTo>
                <a:cubicBezTo>
                  <a:pt x="1087" y="1612"/>
                  <a:pt x="1100" y="1611"/>
                  <a:pt x="1116" y="1598"/>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439" y="1718"/>
                  <a:pt x="451" y="1709"/>
                  <a:pt x="460" y="1714"/>
                </a:cubicBezTo>
                <a:cubicBezTo>
                  <a:pt x="498" y="1721"/>
                  <a:pt x="508" y="1717"/>
                  <a:pt x="517" y="1722"/>
                </a:cubicBezTo>
                <a:cubicBezTo>
                  <a:pt x="560" y="1729"/>
                  <a:pt x="571" y="1726"/>
                  <a:pt x="580" y="1731"/>
                </a:cubicBezTo>
                <a:cubicBezTo>
                  <a:pt x="630" y="1737"/>
                  <a:pt x="634" y="1743"/>
                  <a:pt x="638" y="1745"/>
                </a:cubicBezTo>
                <a:cubicBezTo>
                  <a:pt x="658" y="1752"/>
                  <a:pt x="664" y="1748"/>
                  <a:pt x="668" y="1753"/>
                </a:cubicBezTo>
                <a:cubicBezTo>
                  <a:pt x="788" y="1787"/>
                  <a:pt x="793" y="1788"/>
                  <a:pt x="798" y="1791"/>
                </a:cubicBezTo>
                <a:cubicBezTo>
                  <a:pt x="833" y="1789"/>
                  <a:pt x="835" y="1802"/>
                  <a:pt x="841" y="1797"/>
                </a:cubicBezTo>
                <a:cubicBezTo>
                  <a:pt x="849" y="1794"/>
                  <a:pt x="842" y="1805"/>
                  <a:pt x="838" y="1803"/>
                </a:cubicBezTo>
                <a:cubicBezTo>
                  <a:pt x="791" y="1804"/>
                  <a:pt x="789" y="1802"/>
                  <a:pt x="786" y="1799"/>
                </a:cubicBezTo>
                <a:cubicBezTo>
                  <a:pt x="755" y="1804"/>
                  <a:pt x="747" y="1793"/>
                  <a:pt x="736" y="1797"/>
                </a:cubicBezTo>
                <a:cubicBezTo>
                  <a:pt x="699" y="1792"/>
                  <a:pt x="690" y="1784"/>
                  <a:pt x="680" y="1786"/>
                </a:cubicBezTo>
                <a:cubicBezTo>
                  <a:pt x="623" y="1766"/>
                  <a:pt x="616" y="1778"/>
                  <a:pt x="613" y="1769"/>
                </a:cubicBezTo>
                <a:cubicBezTo>
                  <a:pt x="558" y="1760"/>
                  <a:pt x="554" y="1760"/>
                  <a:pt x="550" y="1759"/>
                </a:cubicBezTo>
                <a:cubicBezTo>
                  <a:pt x="495" y="1746"/>
                  <a:pt x="490" y="1747"/>
                  <a:pt x="485" y="1746"/>
                </a:cubicBezTo>
                <a:cubicBezTo>
                  <a:pt x="435" y="1735"/>
                  <a:pt x="425" y="1737"/>
                  <a:pt x="418" y="1729"/>
                </a:cubicBezTo>
                <a:cubicBezTo>
                  <a:pt x="335" y="1731"/>
                  <a:pt x="326" y="1726"/>
                  <a:pt x="315" y="1732"/>
                </a:cubicBezTo>
                <a:cubicBezTo>
                  <a:pt x="253" y="1724"/>
                  <a:pt x="255" y="1723"/>
                  <a:pt x="256" y="1722"/>
                </a:cubicBezTo>
                <a:cubicBezTo>
                  <a:pt x="304" y="1714"/>
                  <a:pt x="316" y="1713"/>
                  <a:pt x="328" y="1715"/>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160" y="1899"/>
                  <a:pt x="167" y="1895"/>
                  <a:pt x="174" y="1896"/>
                </a:cubicBezTo>
                <a:cubicBezTo>
                  <a:pt x="212" y="1897"/>
                  <a:pt x="227" y="1901"/>
                  <a:pt x="242" y="1899"/>
                </a:cubicBezTo>
                <a:cubicBezTo>
                  <a:pt x="287" y="1911"/>
                  <a:pt x="291" y="1911"/>
                  <a:pt x="294" y="1913"/>
                </a:cubicBezTo>
                <a:cubicBezTo>
                  <a:pt x="319" y="1915"/>
                  <a:pt x="321" y="1924"/>
                  <a:pt x="326" y="1920"/>
                </a:cubicBezTo>
                <a:cubicBezTo>
                  <a:pt x="439" y="1938"/>
                  <a:pt x="446" y="1942"/>
                  <a:pt x="453" y="1943"/>
                </a:cubicBezTo>
                <a:cubicBezTo>
                  <a:pt x="510" y="1949"/>
                  <a:pt x="525" y="1951"/>
                  <a:pt x="540" y="1947"/>
                </a:cubicBezTo>
                <a:cubicBezTo>
                  <a:pt x="578" y="1945"/>
                  <a:pt x="582" y="1944"/>
                  <a:pt x="588" y="1940"/>
                </a:cubicBezTo>
                <a:cubicBezTo>
                  <a:pt x="560" y="1933"/>
                  <a:pt x="550" y="1944"/>
                  <a:pt x="544" y="1937"/>
                </a:cubicBezTo>
                <a:cubicBezTo>
                  <a:pt x="448" y="1933"/>
                  <a:pt x="442" y="1929"/>
                  <a:pt x="435" y="1927"/>
                </a:cubicBezTo>
                <a:cubicBezTo>
                  <a:pt x="389" y="1922"/>
                  <a:pt x="387" y="1917"/>
                  <a:pt x="383" y="1916"/>
                </a:cubicBezTo>
                <a:cubicBezTo>
                  <a:pt x="342" y="1918"/>
                  <a:pt x="337" y="1905"/>
                  <a:pt x="328" y="1908"/>
                </a:cubicBezTo>
                <a:cubicBezTo>
                  <a:pt x="217" y="1884"/>
                  <a:pt x="209" y="1886"/>
                  <a:pt x="201" y="1885"/>
                </a:cubicBezTo>
                <a:cubicBezTo>
                  <a:pt x="171" y="1882"/>
                  <a:pt x="163" y="1885"/>
                  <a:pt x="156" y="1880"/>
                </a:cubicBezTo>
                <a:cubicBezTo>
                  <a:pt x="128" y="1888"/>
                  <a:pt x="125" y="1880"/>
                  <a:pt x="120" y="1884"/>
                </a:cubicBezTo>
                <a:cubicBezTo>
                  <a:pt x="76" y="1886"/>
                  <a:pt x="68" y="1881"/>
                  <a:pt x="59" y="1886"/>
                </a:cubicBezTo>
                <a:cubicBezTo>
                  <a:pt x="2" y="1901"/>
                  <a:pt x="2" y="1901"/>
                  <a:pt x="2" y="1901"/>
                </a:cubicBezTo>
                <a:close/>
                <a:moveTo>
                  <a:pt x="1574" y="2083"/>
                </a:moveTo>
                <a:cubicBezTo>
                  <a:pt x="1563" y="2071"/>
                  <a:pt x="1553" y="2057"/>
                  <a:pt x="1541" y="2047"/>
                </a:cubicBezTo>
                <a:cubicBezTo>
                  <a:pt x="1469" y="1977"/>
                  <a:pt x="1464" y="1972"/>
                  <a:pt x="1459" y="1965"/>
                </a:cubicBezTo>
                <a:cubicBezTo>
                  <a:pt x="1392" y="1891"/>
                  <a:pt x="1377" y="1870"/>
                  <a:pt x="1362" y="1849"/>
                </a:cubicBezTo>
                <a:cubicBezTo>
                  <a:pt x="1302" y="1734"/>
                  <a:pt x="1296" y="1734"/>
                  <a:pt x="1294" y="1729"/>
                </a:cubicBezTo>
                <a:cubicBezTo>
                  <a:pt x="1289" y="1713"/>
                  <a:pt x="1292" y="1709"/>
                  <a:pt x="1288" y="1710"/>
                </a:cubicBezTo>
                <a:cubicBezTo>
                  <a:pt x="1286" y="1693"/>
                  <a:pt x="1285" y="1690"/>
                  <a:pt x="1283" y="1686"/>
                </a:cubicBezTo>
                <a:cubicBezTo>
                  <a:pt x="1285" y="1700"/>
                  <a:pt x="1278" y="1702"/>
                  <a:pt x="1284" y="1708"/>
                </a:cubicBezTo>
                <a:cubicBezTo>
                  <a:pt x="1287" y="1727"/>
                  <a:pt x="1288" y="1731"/>
                  <a:pt x="1292" y="1737"/>
                </a:cubicBezTo>
                <a:cubicBezTo>
                  <a:pt x="1334" y="1832"/>
                  <a:pt x="1341" y="1841"/>
                  <a:pt x="1343" y="1849"/>
                </a:cubicBezTo>
                <a:cubicBezTo>
                  <a:pt x="1356" y="1877"/>
                  <a:pt x="1360" y="1884"/>
                  <a:pt x="1363" y="1883"/>
                </a:cubicBezTo>
                <a:cubicBezTo>
                  <a:pt x="1414" y="1963"/>
                  <a:pt x="1431" y="1985"/>
                  <a:pt x="1453" y="2013"/>
                </a:cubicBezTo>
                <a:cubicBezTo>
                  <a:pt x="1493" y="2045"/>
                  <a:pt x="1496" y="2058"/>
                  <a:pt x="1502" y="2060"/>
                </a:cubicBezTo>
                <a:cubicBezTo>
                  <a:pt x="1587" y="2152"/>
                  <a:pt x="1592" y="2156"/>
                  <a:pt x="1597" y="2160"/>
                </a:cubicBezTo>
                <a:cubicBezTo>
                  <a:pt x="1591" y="2152"/>
                  <a:pt x="1587" y="2136"/>
                  <a:pt x="1579" y="2132"/>
                </a:cubicBezTo>
                <a:cubicBezTo>
                  <a:pt x="1516" y="2069"/>
                  <a:pt x="1515" y="2056"/>
                  <a:pt x="1510" y="2056"/>
                </a:cubicBezTo>
                <a:cubicBezTo>
                  <a:pt x="1488" y="2030"/>
                  <a:pt x="1483" y="2033"/>
                  <a:pt x="1482" y="2025"/>
                </a:cubicBezTo>
                <a:cubicBezTo>
                  <a:pt x="1446" y="1996"/>
                  <a:pt x="1446" y="1984"/>
                  <a:pt x="1440" y="1987"/>
                </a:cubicBezTo>
                <a:cubicBezTo>
                  <a:pt x="1364" y="1877"/>
                  <a:pt x="1360" y="1870"/>
                  <a:pt x="1357" y="1863"/>
                </a:cubicBezTo>
                <a:cubicBezTo>
                  <a:pt x="1403" y="1921"/>
                  <a:pt x="1406" y="1927"/>
                  <a:pt x="1411" y="1927"/>
                </a:cubicBezTo>
                <a:cubicBezTo>
                  <a:pt x="1435" y="1953"/>
                  <a:pt x="1435" y="1963"/>
                  <a:pt x="1440" y="1961"/>
                </a:cubicBezTo>
                <a:cubicBezTo>
                  <a:pt x="1509" y="2034"/>
                  <a:pt x="1516" y="2043"/>
                  <a:pt x="1524" y="2046"/>
                </a:cubicBezTo>
                <a:cubicBezTo>
                  <a:pt x="1571" y="2088"/>
                  <a:pt x="1572" y="2101"/>
                  <a:pt x="1577" y="2101"/>
                </a:cubicBezTo>
                <a:cubicBezTo>
                  <a:pt x="1599" y="2131"/>
                  <a:pt x="1604" y="2128"/>
                  <a:pt x="1606" y="2135"/>
                </a:cubicBezTo>
                <a:cubicBezTo>
                  <a:pt x="1631" y="2146"/>
                  <a:pt x="1619" y="2132"/>
                  <a:pt x="1608" y="2118"/>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chemeClr val="accent1">
              <a:lumMod val="75000"/>
            </a:schemeClr>
          </a:solidFill>
          <a:ln>
            <a:noFill/>
          </a:ln>
        </p:spPr>
      </p:sp>
      <p:grpSp>
        <p:nvGrpSpPr>
          <p:cNvPr id="13" name="Group 12"/>
          <p:cNvGrpSpPr/>
          <p:nvPr/>
        </p:nvGrpSpPr>
        <p:grpSpPr>
          <a:xfrm>
            <a:off x="1838325" y="1262063"/>
            <a:ext cx="5486400" cy="4333875"/>
            <a:chOff x="1838325" y="1262063"/>
            <a:chExt cx="5486400" cy="4333875"/>
          </a:xfrm>
        </p:grpSpPr>
        <p:sp>
          <p:nvSpPr>
            <p:cNvPr id="12" name="Freeform 9"/>
            <p:cNvSpPr/>
            <p:nvPr/>
          </p:nvSpPr>
          <p:spPr bwMode="auto">
            <a:xfrm>
              <a:off x="1838325" y="1262063"/>
              <a:ext cx="5486400" cy="4333875"/>
            </a:xfrm>
            <a:custGeom>
              <a:avLst/>
              <a:gdLst/>
              <a:ahLst/>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p:spPr>
        </p:sp>
        <p:cxnSp>
          <p:nvCxnSpPr>
            <p:cNvPr id="185" name="Straight Connector 184"/>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noEditPoints="1"/>
            </p:cNvSpPr>
            <p:nvPr/>
          </p:nvSpPr>
          <p:spPr bwMode="auto">
            <a:xfrm>
              <a:off x="2030413" y="1454150"/>
              <a:ext cx="5102225" cy="3949700"/>
            </a:xfrm>
            <a:custGeom>
              <a:avLst/>
              <a:gdLst/>
              <a:ahLst/>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sp>
      </p:grpSp>
      <p:cxnSp>
        <p:nvCxnSpPr>
          <p:cNvPr id="14" name="Straight Connector 13"/>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6738557" y="6296731"/>
            <a:ext cx="2057400" cy="365125"/>
          </a:xfrm>
        </p:spPr>
        <p:txBody>
          <a:bodyPr/>
          <a:lstStyle>
            <a:lvl1pPr>
              <a:defRPr>
                <a:solidFill>
                  <a:schemeClr val="bg2"/>
                </a:solidFill>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a:xfrm>
            <a:off x="3030683" y="6296731"/>
            <a:ext cx="30861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348057" y="6296731"/>
            <a:ext cx="2086157" cy="365125"/>
          </a:xfrm>
        </p:spPr>
        <p:txBody>
          <a:bodyPr anchor="ctr"/>
          <a:lstStyle>
            <a:lvl1pPr algn="l">
              <a:defRPr sz="900">
                <a:solidFill>
                  <a:schemeClr val="bg2"/>
                </a:solidFill>
              </a:defRPr>
            </a:lvl1pPr>
          </a:lstStyle>
          <a:p>
            <a:fld id="{C1FF6DA9-008F-8B48-92A6-B652298478BF}" type="slidenum">
              <a:rPr lang="en-US" smtClean="0"/>
              <a:t>‹#›</a:t>
            </a:fld>
            <a:endParaRPr lang="en-US"/>
          </a:p>
        </p:txBody>
      </p:sp>
      <p:sp>
        <p:nvSpPr>
          <p:cNvPr id="2" name="Title 1"/>
          <p:cNvSpPr>
            <a:spLocks noGrp="1"/>
          </p:cNvSpPr>
          <p:nvPr>
            <p:ph type="title"/>
          </p:nvPr>
        </p:nvSpPr>
        <p:spPr>
          <a:xfrm>
            <a:off x="2371726" y="1830580"/>
            <a:ext cx="4394793" cy="1841715"/>
          </a:xfrm>
        </p:spPr>
        <p:txBody>
          <a:bodyPr anchor="t">
            <a:normAutofit/>
          </a:bodyPr>
          <a:lstStyle>
            <a:lvl1pPr algn="ctr">
              <a:lnSpc>
                <a:spcPct val="105000"/>
              </a:lnSpc>
              <a:defRPr sz="33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0938" y="4176132"/>
            <a:ext cx="3424856" cy="1038807"/>
          </a:xfrm>
        </p:spPr>
        <p:txBody>
          <a:bodyPr>
            <a:normAutofit/>
          </a:bodyPr>
          <a:lstStyle>
            <a:lvl1pPr marL="0" indent="0" algn="ctr">
              <a:lnSpc>
                <a:spcPct val="130000"/>
              </a:lnSpc>
              <a:spcBef>
                <a:spcPts val="0"/>
              </a:spcBef>
              <a:buNone/>
              <a:defRPr sz="18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5711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12609"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0955"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20751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4338" y="566928"/>
            <a:ext cx="6673866"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00276"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200276"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41811"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41811"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740921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44204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242422" y="723329"/>
            <a:ext cx="3173440" cy="5631971"/>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6"/>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5BCAD085-E8A6-8845-BD4E-CB4CCA059FC4}" type="datetimeFigureOut">
              <a:rPr lang="en-US" smtClean="0"/>
              <a:t>10/1/21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92329907"/>
      </p:ext>
    </p:extLst>
  </p:cSld>
  <p:clrMapOvr>
    <a:masterClrMapping/>
  </p:clrMapOvr>
  <p:extLst>
    <p:ext uri="{DCECCB84-F9BA-43D5-87BE-67443E8EF086}">
      <p15:sldGuideLst xmlns:p15="http://schemas.microsoft.com/office/powerpoint/2012/main">
        <p15:guide id="0" pos="4050">
          <p15:clr>
            <a:srgbClr val="FBAE40"/>
          </p15:clr>
        </p15:guide>
        <p15:guide id="1" pos="54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07"/>
            <a:ext cx="2420786" cy="1687924"/>
          </a:xfrm>
        </p:spPr>
        <p:txBody>
          <a:bodyPr anchor="b">
            <a:normAutofit/>
          </a:bodyPr>
          <a:lstStyle>
            <a:lvl1pPr>
              <a:lnSpc>
                <a:spcPct val="104000"/>
              </a:lnSpc>
              <a:defRPr sz="2800"/>
            </a:lvl1pPr>
          </a:lstStyle>
          <a:p>
            <a:r>
              <a:rPr lang="en-US"/>
              <a:t>Click to edit Master title style</a:t>
            </a:r>
            <a:endParaRPr lang="en-US" dirty="0"/>
          </a:p>
        </p:txBody>
      </p:sp>
      <p:sp>
        <p:nvSpPr>
          <p:cNvPr id="3" name="Content Placeholder 2"/>
          <p:cNvSpPr>
            <a:spLocks noGrp="1"/>
          </p:cNvSpPr>
          <p:nvPr>
            <p:ph idx="1"/>
          </p:nvPr>
        </p:nvSpPr>
        <p:spPr>
          <a:xfrm>
            <a:off x="365798" y="441414"/>
            <a:ext cx="569778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55080" y="3223804"/>
            <a:ext cx="2420786" cy="2872197"/>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7417" y="6286501"/>
            <a:ext cx="2420786" cy="365125"/>
          </a:xfrm>
        </p:spPr>
        <p:txBody>
          <a:bodyPr/>
          <a:lstStyle>
            <a:lvl1pPr algn="l">
              <a:defRPr/>
            </a:lvl1p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a:xfrm>
            <a:off x="365798" y="6286501"/>
            <a:ext cx="569778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5080" y="373605"/>
            <a:ext cx="2420786" cy="816481"/>
          </a:xfrm>
        </p:spPr>
        <p:txBody>
          <a:bodyPr anchor="t"/>
          <a:lstStyle>
            <a:lvl1pPr algn="l">
              <a:defRPr sz="3800"/>
            </a:lvl1pPr>
          </a:lstStyle>
          <a:p>
            <a:fld id="{C1FF6DA9-008F-8B48-92A6-B652298478BF}" type="slidenum">
              <a:rPr lang="en-US" smtClean="0"/>
              <a:t>‹#›</a:t>
            </a:fld>
            <a:endParaRPr lang="en-US"/>
          </a:p>
        </p:txBody>
      </p:sp>
    </p:spTree>
    <p:extLst>
      <p:ext uri="{BB962C8B-B14F-4D97-AF65-F5344CB8AC3E}">
        <p14:creationId xmlns:p14="http://schemas.microsoft.com/office/powerpoint/2010/main" val="1725461280"/>
      </p:ext>
    </p:extLst>
  </p:cSld>
  <p:clrMapOvr>
    <a:masterClrMapping/>
  </p:clrMapOvr>
  <p:extLst>
    <p:ext uri="{DCECCB84-F9BA-43D5-87BE-67443E8EF086}">
      <p15:sldGuideLst xmlns:p15="http://schemas.microsoft.com/office/powerpoint/2012/main">
        <p15:guide id="0" pos="4050">
          <p15:clr>
            <a:srgbClr val="FBAE40"/>
          </p15:clr>
        </p15:guide>
        <p15:guide id="1" pos="54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10"/>
            <a:ext cx="2423160" cy="1687924"/>
          </a:xfrm>
        </p:spPr>
        <p:txBody>
          <a:bodyPr anchor="b">
            <a:noAutofit/>
          </a:bodyPr>
          <a:lstStyle>
            <a:lvl1pPr>
              <a:lnSpc>
                <a:spcPct val="104000"/>
              </a:lnSpc>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6076988"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55080" y="3223806"/>
            <a:ext cx="2423160" cy="2872194"/>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0194" y="6296616"/>
            <a:ext cx="2428010" cy="365125"/>
          </a:xfrm>
        </p:spPr>
        <p:txBody>
          <a:bodyPr/>
          <a:lstStyle>
            <a:lvl1pPr algn="l">
              <a:defRPr/>
            </a:lvl1p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a:xfrm>
            <a:off x="365798" y="6296616"/>
            <a:ext cx="571119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5080" y="373607"/>
            <a:ext cx="2423160" cy="816482"/>
          </a:xfrm>
        </p:spPr>
        <p:txBody>
          <a:bodyPr anchor="t"/>
          <a:lstStyle>
            <a:lvl1pPr algn="l">
              <a:defRPr sz="3800"/>
            </a:lvl1pPr>
          </a:lstStyle>
          <a:p>
            <a:fld id="{C1FF6DA9-008F-8B48-92A6-B652298478BF}" type="slidenum">
              <a:rPr lang="en-US" smtClean="0"/>
              <a:t>‹#›</a:t>
            </a:fld>
            <a:endParaRPr lang="en-US"/>
          </a:p>
        </p:txBody>
      </p:sp>
    </p:spTree>
    <p:extLst>
      <p:ext uri="{BB962C8B-B14F-4D97-AF65-F5344CB8AC3E}">
        <p14:creationId xmlns:p14="http://schemas.microsoft.com/office/powerpoint/2010/main" val="1422749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4879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3" name="Group 12" title="Feathers"/>
          <p:cNvGrpSpPr/>
          <p:nvPr/>
        </p:nvGrpSpPr>
        <p:grpSpPr>
          <a:xfrm>
            <a:off x="242422" y="723329"/>
            <a:ext cx="3173440" cy="5631971"/>
            <a:chOff x="400714" y="362425"/>
            <a:chExt cx="3495979" cy="6204388"/>
          </a:xfrm>
        </p:grpSpPr>
        <p:sp>
          <p:nvSpPr>
            <p:cNvPr id="14"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5" name="Freeform 14"/>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6573835" y="507037"/>
            <a:ext cx="1563624"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00275" y="524373"/>
            <a:ext cx="4087379"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58474" y="6296616"/>
            <a:ext cx="1879497" cy="365125"/>
          </a:xfrm>
        </p:spPr>
        <p:txBody>
          <a:bodyPr/>
          <a:lstStyle/>
          <a:p>
            <a:fld id="{5BCAD085-E8A6-8845-BD4E-CB4CCA059FC4}" type="datetimeFigureOut">
              <a:rPr lang="en-US" smtClean="0"/>
              <a:t>10/1/21</a:t>
            </a:fld>
            <a:endParaRPr lang="en-US"/>
          </a:p>
        </p:txBody>
      </p:sp>
      <p:sp>
        <p:nvSpPr>
          <p:cNvPr id="5" name="Footer Placeholder 4"/>
          <p:cNvSpPr>
            <a:spLocks noGrp="1"/>
          </p:cNvSpPr>
          <p:nvPr>
            <p:ph type="ftr" sz="quarter" idx="11"/>
          </p:nvPr>
        </p:nvSpPr>
        <p:spPr>
          <a:xfrm>
            <a:off x="2200275" y="6296616"/>
            <a:ext cx="4469683" cy="365125"/>
          </a:xfrm>
        </p:spPr>
        <p:txBody>
          <a:bodyPr/>
          <a:lstStyle/>
          <a:p>
            <a:endParaRPr lang="en-US"/>
          </a:p>
        </p:txBody>
      </p:sp>
      <p:sp>
        <p:nvSpPr>
          <p:cNvPr id="6" name="Slide Number Placeholder 5"/>
          <p:cNvSpPr>
            <a:spLocks noGrp="1"/>
          </p:cNvSpPr>
          <p:nvPr>
            <p:ph type="sldNum" sz="quarter" idx="12"/>
          </p:nvPr>
        </p:nvSpPr>
        <p:spPr>
          <a:xfrm rot="5400000">
            <a:off x="5878074" y="2928735"/>
            <a:ext cx="5383267" cy="453202"/>
          </a:xfrm>
        </p:spPr>
        <p:txBody>
          <a:bodyPr/>
          <a:lstStyle>
            <a:lvl1pPr algn="l">
              <a:defRPr/>
            </a:lvl1pPr>
          </a:lstStyle>
          <a:p>
            <a:fld id="{C1FF6DA9-008F-8B48-92A6-B652298478BF}" type="slidenum">
              <a:rPr lang="en-US" smtClean="0"/>
              <a:t>‹#›</a:t>
            </a:fld>
            <a:endParaRPr lang="en-US"/>
          </a:p>
        </p:txBody>
      </p:sp>
      <p:cxnSp>
        <p:nvCxnSpPr>
          <p:cNvPr id="12" name="Straight Connector 11" title="Rule Line"/>
          <p:cNvCxnSpPr/>
          <p:nvPr/>
        </p:nvCxnSpPr>
        <p:spPr>
          <a:xfrm>
            <a:off x="6476240" y="571503"/>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5596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1FF6DA9-008F-8B48-92A6-B652298478BF}"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1718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99176434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1FF6DA9-008F-8B48-92A6-B652298478BF}"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05863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title="Feathers"/>
          <p:cNvGrpSpPr/>
          <p:nvPr/>
        </p:nvGrpSpPr>
        <p:grpSpPr>
          <a:xfrm>
            <a:off x="242422" y="723329"/>
            <a:ext cx="3173440" cy="5631971"/>
            <a:chOff x="400714" y="362425"/>
            <a:chExt cx="3495979" cy="6204388"/>
          </a:xfrm>
        </p:grpSpPr>
        <p:sp>
          <p:nvSpPr>
            <p:cNvPr id="1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105030" y="568345"/>
            <a:ext cx="6673174"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00276" y="2438400"/>
            <a:ext cx="6577928"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20803" y="6296616"/>
            <a:ext cx="2057400" cy="365125"/>
          </a:xfrm>
          <a:prstGeom prst="rect">
            <a:avLst/>
          </a:prstGeom>
        </p:spPr>
        <p:txBody>
          <a:bodyPr vert="horz" lIns="91440" tIns="45720" rIns="91440" bIns="45720" rtlCol="0" anchor="ctr"/>
          <a:lstStyle>
            <a:lvl1pPr algn="r">
              <a:defRPr sz="1000" baseline="0">
                <a:solidFill>
                  <a:schemeClr val="tx2">
                    <a:lumMod val="75000"/>
                    <a:lumOff val="25000"/>
                  </a:schemeClr>
                </a:solidFill>
                <a:latin typeface="+mj-lt"/>
              </a:defRPr>
            </a:lvl1pPr>
          </a:lstStyle>
          <a:p>
            <a:fld id="{5BCAD085-E8A6-8845-BD4E-CB4CCA059FC4}" type="datetimeFigureOut">
              <a:rPr lang="en-US" smtClean="0"/>
              <a:t>10/1/21</a:t>
            </a:fld>
            <a:endParaRPr lang="en-US"/>
          </a:p>
        </p:txBody>
      </p:sp>
      <p:sp>
        <p:nvSpPr>
          <p:cNvPr id="5" name="Footer Placeholder 4"/>
          <p:cNvSpPr>
            <a:spLocks noGrp="1"/>
          </p:cNvSpPr>
          <p:nvPr>
            <p:ph type="ftr" sz="quarter" idx="3"/>
          </p:nvPr>
        </p:nvSpPr>
        <p:spPr>
          <a:xfrm>
            <a:off x="2200276" y="6296616"/>
            <a:ext cx="4250530" cy="365125"/>
          </a:xfrm>
          <a:prstGeom prst="rect">
            <a:avLst/>
          </a:prstGeom>
        </p:spPr>
        <p:txBody>
          <a:bodyPr vert="horz" lIns="91440" tIns="45720" rIns="91440" bIns="45720" rtlCol="0" anchor="ctr"/>
          <a:lstStyle>
            <a:lvl1pPr algn="l">
              <a:defRPr sz="10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285750" y="627886"/>
            <a:ext cx="1413261" cy="604269"/>
          </a:xfrm>
          <a:prstGeom prst="rect">
            <a:avLst/>
          </a:prstGeom>
        </p:spPr>
        <p:txBody>
          <a:bodyPr vert="horz" lIns="91440" tIns="45720" rIns="91440" bIns="45720" rtlCol="0" anchor="b"/>
          <a:lstStyle>
            <a:lvl1pPr algn="r">
              <a:defRPr sz="3800" baseline="0">
                <a:solidFill>
                  <a:schemeClr val="tx2">
                    <a:lumMod val="75000"/>
                    <a:lumOff val="25000"/>
                  </a:schemeClr>
                </a:solidFill>
                <a:latin typeface="+mj-lt"/>
              </a:defRPr>
            </a:lvl1pPr>
          </a:lstStyle>
          <a:p>
            <a:fld id="{C1FF6DA9-008F-8B48-92A6-B652298478BF}" type="slidenum">
              <a:rPr lang="en-US" smtClean="0"/>
              <a:t>‹#›</a:t>
            </a:fld>
            <a:endParaRPr lang="en-US"/>
          </a:p>
        </p:txBody>
      </p:sp>
      <p:cxnSp>
        <p:nvCxnSpPr>
          <p:cNvPr id="9" name="Straight Connector 8"/>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Rule Line"/>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49475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685800" rtl="0" eaLnBrk="1" latinLnBrk="0" hangingPunct="1">
        <a:lnSpc>
          <a:spcPct val="99000"/>
        </a:lnSpc>
        <a:spcBef>
          <a:spcPct val="0"/>
        </a:spcBef>
        <a:buNone/>
        <a:defRPr sz="3800" kern="1200">
          <a:solidFill>
            <a:schemeClr val="tx2">
              <a:lumMod val="75000"/>
              <a:lumOff val="25000"/>
            </a:schemeClr>
          </a:solidFill>
          <a:latin typeface="+mj-lt"/>
          <a:ea typeface="+mj-ea"/>
          <a:cs typeface="+mj-cs"/>
        </a:defRPr>
      </a:lvl1pPr>
    </p:titleStyle>
    <p:body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1386">
          <p15:clr>
            <a:srgbClr val="F26B43"/>
          </p15:clr>
        </p15:guide>
        <p15:guide id="1" pos="1848">
          <p15:clr>
            <a:srgbClr val="F26B43"/>
          </p15:clr>
        </p15:guide>
        <p15:guide id="2" pos="4416">
          <p15:clr>
            <a:srgbClr val="F26B43"/>
          </p15:clr>
        </p15:guide>
        <p15:guide id="3" pos="4800">
          <p15:clr>
            <a:srgbClr val="F26B43"/>
          </p15:clr>
        </p15:guide>
        <p15:guide id="4" pos="7368">
          <p15:clr>
            <a:srgbClr val="F26B43"/>
          </p15:clr>
        </p15:guide>
        <p15:guide id="5" pos="240">
          <p15:clr>
            <a:srgbClr val="F26B43"/>
          </p15:clr>
        </p15:guide>
        <p15:guide id="6" orient="horz" pos="3960">
          <p15:clr>
            <a:srgbClr val="F26B43"/>
          </p15:clr>
        </p15:guide>
        <p15:guide id="7" orient="horz" pos="3840">
          <p15:clr>
            <a:srgbClr val="F26B43"/>
          </p15:clr>
        </p15:guide>
        <p15:guide id="8" pos="3312">
          <p15:clr>
            <a:srgbClr val="F26B43"/>
          </p15:clr>
        </p15:guide>
        <p15:guide id="9" pos="3600">
          <p15:clr>
            <a:srgbClr val="F26B43"/>
          </p15:clr>
        </p15:guide>
        <p15:guide id="10" orient="horz" pos="360">
          <p15:clr>
            <a:srgbClr val="F26B43"/>
          </p15:clr>
        </p15:guide>
        <p15:guide id="11" pos="5526">
          <p15:clr>
            <a:srgbClr val="F26B43"/>
          </p15:clr>
        </p15:guide>
        <p15:guide id="12" pos="180">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E99DBE6-2FAE-8449-B565-2887E97FF059}"/>
              </a:ext>
            </a:extLst>
          </p:cNvPr>
          <p:cNvPicPr>
            <a:picLocks noChangeAspect="1"/>
          </p:cNvPicPr>
          <p:nvPr/>
        </p:nvPicPr>
        <p:blipFill rotWithShape="1">
          <a:blip r:embed="rId2">
            <a:alphaModFix amt="35000"/>
          </a:blip>
          <a:srcRect l="7360" r="3974"/>
          <a:stretch/>
        </p:blipFill>
        <p:spPr>
          <a:xfrm>
            <a:off x="20" y="1"/>
            <a:ext cx="9143980" cy="6857999"/>
          </a:xfrm>
          <a:prstGeom prst="rect">
            <a:avLst/>
          </a:prstGeom>
        </p:spPr>
      </p:pic>
      <p:sp>
        <p:nvSpPr>
          <p:cNvPr id="8" name="Title 7">
            <a:extLst>
              <a:ext uri="{FF2B5EF4-FFF2-40B4-BE49-F238E27FC236}">
                <a16:creationId xmlns:a16="http://schemas.microsoft.com/office/drawing/2014/main" id="{7F7ACE16-C7CE-2A43-9E39-A83A42508AEA}"/>
              </a:ext>
            </a:extLst>
          </p:cNvPr>
          <p:cNvSpPr>
            <a:spLocks noGrp="1"/>
          </p:cNvSpPr>
          <p:nvPr>
            <p:ph type="title"/>
          </p:nvPr>
        </p:nvSpPr>
        <p:spPr>
          <a:xfrm>
            <a:off x="628650" y="1065862"/>
            <a:ext cx="2484873" cy="4726276"/>
          </a:xfrm>
        </p:spPr>
        <p:txBody>
          <a:bodyPr>
            <a:normAutofit/>
          </a:bodyPr>
          <a:lstStyle/>
          <a:p>
            <a:pPr algn="r"/>
            <a:r>
              <a:rPr lang="en-US" sz="3500">
                <a:solidFill>
                  <a:srgbClr val="FFFFFF"/>
                </a:solidFill>
              </a:rPr>
              <a:t>Key Findings</a:t>
            </a:r>
          </a:p>
        </p:txBody>
      </p:sp>
      <p:cxnSp>
        <p:nvCxnSpPr>
          <p:cNvPr id="16" name="Straight Connector 1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IN" sz="1700" b="1">
                <a:solidFill>
                  <a:srgbClr val="FFFFFF"/>
                </a:solidFill>
                <a:latin typeface="Cambria" panose="02040503050406030204" pitchFamily="18" charset="0"/>
                <a:ea typeface="Cambria" panose="02040503050406030204" pitchFamily="18" charset="0"/>
              </a:rPr>
              <a:t>July 1983–May 2009</a:t>
            </a:r>
          </a:p>
          <a:p>
            <a:pPr marL="0" indent="0">
              <a:buNone/>
            </a:pPr>
            <a:endParaRPr lang="en-IN" sz="1700">
              <a:solidFill>
                <a:srgbClr val="FFFFFF"/>
              </a:solidFill>
              <a:latin typeface="Cambria" panose="02040503050406030204" pitchFamily="18" charset="0"/>
              <a:ea typeface="Cambria" panose="02040503050406030204" pitchFamily="18" charset="0"/>
            </a:endParaRPr>
          </a:p>
          <a:p>
            <a:pPr marL="0" indent="0">
              <a:buNone/>
            </a:pPr>
            <a:r>
              <a:rPr lang="en-IN" sz="1700">
                <a:solidFill>
                  <a:srgbClr val="FFFFFF"/>
                </a:solidFill>
                <a:latin typeface="Cambria" panose="02040503050406030204" pitchFamily="18" charset="0"/>
                <a:ea typeface="Cambria" panose="02040503050406030204" pitchFamily="18" charset="0"/>
              </a:rPr>
              <a:t>The Sri Lankan Civil War was a 26-year-long conflict that resulted in mass killings of Sri Lankan Tamils by the Sri Lankan army and massacres of Sinhalese civilians by the separatist group Liberation Tigers of Tamil Eelam (LTTE). </a:t>
            </a:r>
            <a:br>
              <a:rPr lang="en-IN" sz="1700">
                <a:solidFill>
                  <a:srgbClr val="FFFFFF"/>
                </a:solidFill>
                <a:latin typeface="Cambria" panose="02040503050406030204" pitchFamily="18" charset="0"/>
                <a:ea typeface="Cambria" panose="02040503050406030204" pitchFamily="18" charset="0"/>
              </a:rPr>
            </a:br>
            <a:r>
              <a:rPr lang="en-IN" sz="1700">
                <a:solidFill>
                  <a:srgbClr val="FFFFFF"/>
                </a:solidFill>
                <a:latin typeface="Cambria" panose="02040503050406030204" pitchFamily="18" charset="0"/>
                <a:ea typeface="Cambria" panose="02040503050406030204" pitchFamily="18" charset="0"/>
              </a:rPr>
              <a:t> </a:t>
            </a:r>
            <a:br>
              <a:rPr lang="en-IN" sz="1700">
                <a:solidFill>
                  <a:srgbClr val="FFFFFF"/>
                </a:solidFill>
                <a:latin typeface="Cambria" panose="02040503050406030204" pitchFamily="18" charset="0"/>
                <a:ea typeface="Cambria" panose="02040503050406030204" pitchFamily="18" charset="0"/>
              </a:rPr>
            </a:br>
            <a:r>
              <a:rPr lang="en-IN" sz="1700">
                <a:solidFill>
                  <a:srgbClr val="FFFFFF"/>
                </a:solidFill>
                <a:latin typeface="Cambria" panose="02040503050406030204" pitchFamily="18" charset="0"/>
                <a:ea typeface="Cambria" panose="02040503050406030204" pitchFamily="18" charset="0"/>
              </a:rPr>
              <a:t>The Sri Lankan military announced their victory over LTTE in 2009, but victims of the war await justice to date. Hostility between the Sinhalese and Tamil populations remains prevalent.</a:t>
            </a:r>
          </a:p>
          <a:p>
            <a:pPr marL="0" indent="0">
              <a:buNone/>
            </a:pPr>
            <a:endParaRPr lang="en-IN" sz="1700">
              <a:solidFill>
                <a:srgbClr val="FFFFFF"/>
              </a:solidFill>
              <a:latin typeface="Cambria" panose="02040503050406030204" pitchFamily="18" charset="0"/>
              <a:ea typeface="Cambria" panose="02040503050406030204" pitchFamily="18" charset="0"/>
            </a:endParaRPr>
          </a:p>
        </p:txBody>
      </p:sp>
      <p:sp>
        <p:nvSpPr>
          <p:cNvPr id="5" name="Flowchart: Punched Tape 4">
            <a:extLst>
              <a:ext uri="{FF2B5EF4-FFF2-40B4-BE49-F238E27FC236}">
                <a16:creationId xmlns:a16="http://schemas.microsoft.com/office/drawing/2014/main" id="{9842A470-06CB-45F9-A453-3DF4DD446347}"/>
              </a:ext>
            </a:extLst>
          </p:cNvPr>
          <p:cNvSpPr/>
          <p:nvPr/>
        </p:nvSpPr>
        <p:spPr>
          <a:xfrm>
            <a:off x="6742378" y="5140960"/>
            <a:ext cx="45719" cy="45719"/>
          </a:xfrm>
          <a:prstGeom prst="flowChartPunched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4000" b="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Land Colonization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780068"/>
          </a:xfrm>
        </p:spPr>
        <p:txBody>
          <a:bodyPr>
            <a:normAutofit fontScale="92500" lnSpcReduction="10000"/>
          </a:bodyPr>
          <a:lstStyle/>
          <a:p>
            <a:pPr marL="0" indent="0">
              <a:lnSpc>
                <a:spcPct val="90000"/>
              </a:lnSpc>
              <a:buNone/>
            </a:pPr>
            <a:r>
              <a:rPr lang="en-US" sz="1600" b="1" dirty="0">
                <a:latin typeface="Cambria" panose="02040503050406030204" pitchFamily="18" charset="0"/>
                <a:ea typeface="Cambria" panose="02040503050406030204" pitchFamily="18" charset="0"/>
              </a:rPr>
              <a:t>1948 </a:t>
            </a:r>
          </a:p>
          <a:p>
            <a:pPr marL="0" indent="0">
              <a:lnSpc>
                <a:spcPct val="90000"/>
              </a:lnSpc>
              <a:buNone/>
            </a:pPr>
            <a:endParaRPr lang="en-US" sz="1600" b="1"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After independence, the government started a program to settle Sinhalese farmers in the jungles of the Eastern Province. As a consequence, the Sinhalese population in the region rose drastically. In the 1980s, the government extended this colonization scheme into the Northern Province.</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This policy intended to undermine Tamil nationalist claims on a contiguous north-eastern homeland. It became a major source of tension between Sinhalese and Tamil communities.</a:t>
            </a:r>
          </a:p>
        </p:txBody>
      </p:sp>
      <p:pic>
        <p:nvPicPr>
          <p:cNvPr id="4" name="Picture 3">
            <a:extLst>
              <a:ext uri="{FF2B5EF4-FFF2-40B4-BE49-F238E27FC236}">
                <a16:creationId xmlns:a16="http://schemas.microsoft.com/office/drawing/2014/main" id="{77B05C73-6DA2-B54B-9CF0-F1D781FF7FA1}"/>
              </a:ext>
            </a:extLst>
          </p:cNvPr>
          <p:cNvPicPr>
            <a:picLocks noChangeAspect="1"/>
          </p:cNvPicPr>
          <p:nvPr/>
        </p:nvPicPr>
        <p:blipFill rotWithShape="1">
          <a:blip r:embed="rId2"/>
          <a:srcRect r="-1" b="41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0275" y="568345"/>
            <a:ext cx="6577928" cy="1560716"/>
          </a:xfrm>
        </p:spPr>
        <p:txBody>
          <a:bodyPr>
            <a:normAutofit/>
          </a:bodyPr>
          <a:lstStyle/>
          <a:p>
            <a:r>
              <a:rPr lang="en-US" b="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Denial of Citizenship to Indian Tamils</a:t>
            </a:r>
          </a:p>
        </p:txBody>
      </p:sp>
      <p:sp>
        <p:nvSpPr>
          <p:cNvPr id="3" name="Content Placeholder 2"/>
          <p:cNvSpPr>
            <a:spLocks noGrp="1"/>
          </p:cNvSpPr>
          <p:nvPr>
            <p:ph idx="1"/>
          </p:nvPr>
        </p:nvSpPr>
        <p:spPr>
          <a:xfrm>
            <a:off x="2200275" y="2779883"/>
            <a:ext cx="4011682" cy="3089127"/>
          </a:xfrm>
        </p:spPr>
        <p:txBody>
          <a:bodyPr>
            <a:normAutofit/>
          </a:bodyPr>
          <a:lstStyle/>
          <a:p>
            <a:pPr marL="0" indent="0">
              <a:lnSpc>
                <a:spcPct val="101000"/>
              </a:lnSpc>
              <a:buNone/>
            </a:pPr>
            <a:r>
              <a:rPr lang="en-U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1948</a:t>
            </a:r>
            <a:r>
              <a:rPr lang="en-US" sz="17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marL="0" indent="0">
              <a:lnSpc>
                <a:spcPct val="101000"/>
              </a:lnSpc>
              <a:buNone/>
            </a:pPr>
            <a:endParaRPr lang="en-US" sz="1700" b="1" dirty="0">
              <a:latin typeface="Cambria" panose="02040503050406030204" pitchFamily="18" charset="0"/>
              <a:ea typeface="Cambria" panose="02040503050406030204" pitchFamily="18" charset="0"/>
            </a:endParaRPr>
          </a:p>
          <a:p>
            <a:pPr marL="0" indent="0">
              <a:lnSpc>
                <a:spcPct val="101000"/>
              </a:lnSpc>
              <a:buNone/>
            </a:pPr>
            <a:r>
              <a:rPr lang="en-US" sz="1700" dirty="0">
                <a:latin typeface="Cambria" panose="02040503050406030204" pitchFamily="18" charset="0"/>
                <a:ea typeface="Cambria" panose="02040503050406030204" pitchFamily="18" charset="0"/>
              </a:rPr>
              <a:t>The 1948 Ceylon Citizenship Act No. 18 was a controversial law passed by the Ceylon Parliament aimed at snatching the citizenship of Indian Tamils.</a:t>
            </a:r>
            <a:br>
              <a:rPr lang="en-US" sz="1700" dirty="0">
                <a:latin typeface="Cambria" panose="02040503050406030204" pitchFamily="18" charset="0"/>
                <a:ea typeface="Cambria" panose="02040503050406030204" pitchFamily="18" charset="0"/>
              </a:rPr>
            </a:br>
            <a:br>
              <a:rPr lang="en-US" sz="1700" dirty="0">
                <a:latin typeface="Cambria" panose="02040503050406030204" pitchFamily="18" charset="0"/>
                <a:ea typeface="Cambria" panose="02040503050406030204" pitchFamily="18" charset="0"/>
              </a:rPr>
            </a:br>
            <a:r>
              <a:rPr lang="en-US" sz="1700" dirty="0">
                <a:latin typeface="Cambria" panose="02040503050406030204" pitchFamily="18" charset="0"/>
                <a:ea typeface="Cambria" panose="02040503050406030204" pitchFamily="18" charset="0"/>
              </a:rPr>
              <a:t>More than 700,000 Indian Tamils, about 11% of the Sri Lankan population, were denied citizenship and made stateless.</a:t>
            </a:r>
          </a:p>
          <a:p>
            <a:pPr marL="0" indent="0">
              <a:lnSpc>
                <a:spcPct val="101000"/>
              </a:lnSpc>
              <a:buNone/>
            </a:pPr>
            <a:endParaRPr lang="en-US" sz="1700" dirty="0">
              <a:latin typeface="Cambria" panose="02040503050406030204" pitchFamily="18" charset="0"/>
              <a:ea typeface="Cambria" panose="02040503050406030204" pitchFamily="18" charset="0"/>
            </a:endParaRPr>
          </a:p>
        </p:txBody>
      </p:sp>
      <p:pic>
        <p:nvPicPr>
          <p:cNvPr id="4" name="Picture 3" descr="a4c429ece1473bcfe74ff6042ccaf5fc">
            <a:extLst>
              <a:ext uri="{FF2B5EF4-FFF2-40B4-BE49-F238E27FC236}">
                <a16:creationId xmlns:a16="http://schemas.microsoft.com/office/drawing/2014/main" id="{E9E6CD6C-F59B-4D5C-9C3C-715266A13494}"/>
              </a:ext>
            </a:extLst>
          </p:cNvPr>
          <p:cNvPicPr>
            <a:picLocks noChangeAspect="1"/>
          </p:cNvPicPr>
          <p:nvPr/>
        </p:nvPicPr>
        <p:blipFill rotWithShape="1">
          <a:blip r:embed="rId2"/>
          <a:srcRect l="30720" r="37581" b="1"/>
          <a:stretch/>
        </p:blipFill>
        <p:spPr>
          <a:xfrm>
            <a:off x="6577752" y="2555913"/>
            <a:ext cx="2200451" cy="35370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161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b="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Sinhala Only Act</a:t>
            </a:r>
          </a:p>
        </p:txBody>
      </p:sp>
      <p:pic>
        <p:nvPicPr>
          <p:cNvPr id="4" name="Picture 3" descr="fc0c2edf6438fb8918e23c80c687e48a">
            <a:extLst>
              <a:ext uri="{FF2B5EF4-FFF2-40B4-BE49-F238E27FC236}">
                <a16:creationId xmlns:a16="http://schemas.microsoft.com/office/drawing/2014/main" id="{49091C46-AFC9-4869-B2A5-98C9730C5E49}"/>
              </a:ext>
            </a:extLst>
          </p:cNvPr>
          <p:cNvPicPr>
            <a:picLocks noChangeAspect="1"/>
          </p:cNvPicPr>
          <p:nvPr/>
        </p:nvPicPr>
        <p:blipFill rotWithShape="1">
          <a:blip r:embed="rId2"/>
          <a:srcRect l="9585" r="12101"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84464" y="540286"/>
            <a:ext cx="2784764" cy="5777426"/>
          </a:xfrm>
        </p:spPr>
        <p:txBody>
          <a:bodyPr anchor="ctr">
            <a:normAutofit/>
          </a:bodyPr>
          <a:lstStyle/>
          <a:p>
            <a:pPr marL="0" indent="0">
              <a:lnSpc>
                <a:spcPct val="90000"/>
              </a:lnSpc>
              <a:buNone/>
            </a:pPr>
            <a:r>
              <a:rPr lang="en-US" sz="1400" b="1" dirty="0">
                <a:solidFill>
                  <a:srgbClr val="FFFFFF"/>
                </a:solidFill>
                <a:latin typeface="Cambria" panose="02040503050406030204" pitchFamily="18" charset="0"/>
                <a:ea typeface="Cambria" panose="02040503050406030204" pitchFamily="18" charset="0"/>
              </a:rPr>
              <a:t>1956</a:t>
            </a:r>
          </a:p>
          <a:p>
            <a:pPr marL="0" indent="0">
              <a:lnSpc>
                <a:spcPct val="90000"/>
              </a:lnSpc>
              <a:buNone/>
            </a:pPr>
            <a:endParaRPr lang="en-US" sz="1400" b="1" dirty="0">
              <a:solidFill>
                <a:srgbClr val="FFFFFF"/>
              </a:solidFill>
              <a:latin typeface="Cambria" panose="02040503050406030204" pitchFamily="18" charset="0"/>
              <a:ea typeface="Cambria" panose="02040503050406030204" pitchFamily="18" charset="0"/>
            </a:endParaRPr>
          </a:p>
          <a:p>
            <a:pPr marL="0" indent="0">
              <a:lnSpc>
                <a:spcPct val="90000"/>
              </a:lnSpc>
              <a:buNone/>
            </a:pPr>
            <a:r>
              <a:rPr lang="en-US" sz="1400" dirty="0">
                <a:solidFill>
                  <a:srgbClr val="FFFFFF"/>
                </a:solidFill>
                <a:latin typeface="Cambria" panose="02040503050406030204" pitchFamily="18" charset="0"/>
                <a:ea typeface="Cambria" panose="02040503050406030204" pitchFamily="18" charset="0"/>
              </a:rPr>
              <a:t>After independence, English remained the official language. However, in 1956, the Sinhalese government passed the Sinhala Only Official Languages Act, making Sinhalese the national language. </a:t>
            </a:r>
            <a:br>
              <a:rPr lang="en-US" sz="1400" dirty="0">
                <a:solidFill>
                  <a:srgbClr val="FFFFFF"/>
                </a:solidFill>
                <a:latin typeface="Cambria" panose="02040503050406030204" pitchFamily="18" charset="0"/>
                <a:ea typeface="Cambria" panose="02040503050406030204" pitchFamily="18" charset="0"/>
              </a:rPr>
            </a:br>
            <a:br>
              <a:rPr lang="en-US" sz="1400" dirty="0">
                <a:solidFill>
                  <a:srgbClr val="FFFFFF"/>
                </a:solidFill>
                <a:latin typeface="Cambria" panose="02040503050406030204" pitchFamily="18" charset="0"/>
                <a:ea typeface="Cambria" panose="02040503050406030204" pitchFamily="18" charset="0"/>
              </a:rPr>
            </a:br>
            <a:r>
              <a:rPr lang="en-US" sz="1400" dirty="0">
                <a:solidFill>
                  <a:srgbClr val="FFFFFF"/>
                </a:solidFill>
                <a:latin typeface="Cambria" panose="02040503050406030204" pitchFamily="18" charset="0"/>
                <a:ea typeface="Cambria" panose="02040503050406030204" pitchFamily="18" charset="0"/>
              </a:rPr>
              <a:t>The Tamil Federal Party opposed this Sinhala-only policy and organized a peaceful demonstration. Sinhalese mobs disrupted this protest, resulting in a riot that left more than 100 people dead. </a:t>
            </a:r>
            <a:br>
              <a:rPr lang="en-US" sz="1400" dirty="0">
                <a:solidFill>
                  <a:srgbClr val="FFFFFF"/>
                </a:solidFill>
                <a:latin typeface="Cambria" panose="02040503050406030204" pitchFamily="18" charset="0"/>
                <a:ea typeface="Cambria" panose="02040503050406030204" pitchFamily="18" charset="0"/>
              </a:rPr>
            </a:br>
            <a:br>
              <a:rPr lang="en-US" sz="1400" dirty="0">
                <a:solidFill>
                  <a:srgbClr val="FFFFFF"/>
                </a:solidFill>
                <a:latin typeface="Cambria" panose="02040503050406030204" pitchFamily="18" charset="0"/>
                <a:ea typeface="Cambria" panose="02040503050406030204" pitchFamily="18" charset="0"/>
              </a:rPr>
            </a:br>
            <a:r>
              <a:rPr lang="en-US" sz="1400" dirty="0">
                <a:solidFill>
                  <a:srgbClr val="FFFFFF"/>
                </a:solidFill>
                <a:latin typeface="Cambria" panose="02040503050406030204" pitchFamily="18" charset="0"/>
                <a:ea typeface="Cambria" panose="02040503050406030204" pitchFamily="18" charset="0"/>
              </a:rPr>
              <a:t>The Sinhala Only Act is considered one of the major driving forces behind most of the ethnic riots after 1956 and the eventual Civil War.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94bcea978f4f14578785041d832cda6">
            <a:extLst>
              <a:ext uri="{FF2B5EF4-FFF2-40B4-BE49-F238E27FC236}">
                <a16:creationId xmlns:a16="http://schemas.microsoft.com/office/drawing/2014/main" id="{34CF91AA-0BD9-4EDC-9A1D-89E7F7CAD6F6}"/>
              </a:ext>
            </a:extLst>
          </p:cNvPr>
          <p:cNvPicPr>
            <a:picLocks noChangeAspect="1"/>
          </p:cNvPicPr>
          <p:nvPr/>
        </p:nvPicPr>
        <p:blipFill rotWithShape="1">
          <a:blip r:embed="rId2"/>
          <a:srcRect r="28267" b="-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latin typeface="Cambria" panose="02040503050406030204" pitchFamily="18" charset="0"/>
                <a:ea typeface="Cambria" panose="02040503050406030204" pitchFamily="18" charset="0"/>
              </a:rPr>
              <a:t>1956 Anti-Tamil Gal Oya Pogrom</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914566"/>
          </a:xfrm>
        </p:spPr>
        <p:txBody>
          <a:bodyPr anchor="t">
            <a:normAutofit lnSpcReduction="10000"/>
          </a:bodyPr>
          <a:lstStyle/>
          <a:p>
            <a:pPr marL="0" indent="0">
              <a:lnSpc>
                <a:spcPct val="90000"/>
              </a:lnSpc>
              <a:buNone/>
            </a:pPr>
            <a:r>
              <a:rPr lang="en-US" sz="1400" b="1" dirty="0">
                <a:latin typeface="Cambria" panose="02040503050406030204" pitchFamily="18" charset="0"/>
                <a:ea typeface="Cambria" panose="02040503050406030204" pitchFamily="18" charset="0"/>
              </a:rPr>
              <a:t>1956</a:t>
            </a:r>
          </a:p>
          <a:p>
            <a:pPr marL="0" indent="0">
              <a:lnSpc>
                <a:spcPct val="90000"/>
              </a:lnSpc>
              <a:buNone/>
            </a:pPr>
            <a:endParaRPr lang="en-US" sz="1400" dirty="0">
              <a:latin typeface="Cambria" panose="02040503050406030204" pitchFamily="18" charset="0"/>
              <a:ea typeface="Cambria" panose="02040503050406030204" pitchFamily="18" charset="0"/>
            </a:endParaRPr>
          </a:p>
          <a:p>
            <a:pPr marL="0" indent="0">
              <a:lnSpc>
                <a:spcPct val="90000"/>
              </a:lnSpc>
              <a:buNone/>
            </a:pPr>
            <a:r>
              <a:rPr lang="en-US" sz="1400" dirty="0">
                <a:latin typeface="Cambria" panose="02040503050406030204" pitchFamily="18" charset="0"/>
                <a:ea typeface="Cambria" panose="02040503050406030204" pitchFamily="18" charset="0"/>
              </a:rPr>
              <a:t>The 1956 anti-Tamil Gal Oya violence was the first major pogrom against Sri Lankan Tamils. The violence began in Colombo as Sinhalese mobs attacked the demonstration against the Sinhala Only Act.</a:t>
            </a:r>
            <a:br>
              <a:rPr lang="en-US" sz="1400" dirty="0">
                <a:latin typeface="Cambria" panose="02040503050406030204" pitchFamily="18" charset="0"/>
                <a:ea typeface="Cambria" panose="02040503050406030204" pitchFamily="18" charset="0"/>
              </a:rPr>
            </a:br>
            <a:br>
              <a:rPr lang="en-US" sz="1400" dirty="0">
                <a:latin typeface="Cambria" panose="02040503050406030204" pitchFamily="18" charset="0"/>
                <a:ea typeface="Cambria" panose="02040503050406030204" pitchFamily="18" charset="0"/>
              </a:rPr>
            </a:br>
            <a:r>
              <a:rPr lang="en-US" sz="1400" dirty="0">
                <a:latin typeface="Cambria" panose="02040503050406030204" pitchFamily="18" charset="0"/>
                <a:ea typeface="Cambria" panose="02040503050406030204" pitchFamily="18" charset="0"/>
              </a:rPr>
              <a:t>In Batticaloa, Tamil rioters attacked the Sinhalese and burned down their houses.</a:t>
            </a:r>
            <a:br>
              <a:rPr lang="en-US" sz="1400" dirty="0">
                <a:latin typeface="Cambria" panose="02040503050406030204" pitchFamily="18" charset="0"/>
                <a:ea typeface="Cambria" panose="02040503050406030204" pitchFamily="18" charset="0"/>
              </a:rPr>
            </a:br>
            <a:br>
              <a:rPr lang="en-US" sz="1400" dirty="0">
                <a:latin typeface="Cambria" panose="02040503050406030204" pitchFamily="18" charset="0"/>
                <a:ea typeface="Cambria" panose="02040503050406030204" pitchFamily="18" charset="0"/>
              </a:rPr>
            </a:br>
            <a:r>
              <a:rPr lang="en-US" sz="1400" dirty="0">
                <a:latin typeface="Cambria" panose="02040503050406030204" pitchFamily="18" charset="0"/>
                <a:ea typeface="Cambria" panose="02040503050406030204" pitchFamily="18" charset="0"/>
              </a:rPr>
              <a:t>The peak of the violence was seen in Gal Oya Valley five days after the rioting in Colombo. Sinhalese men commandeered government vehicles and weapons, ultimately massacring around 150 Tamils.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a:bodyPr>
          <a:lstStyle/>
          <a:p>
            <a:r>
              <a:rPr lang="en-US" sz="4100">
                <a:solidFill>
                  <a:srgbClr val="FFFFFF"/>
                </a:solidFill>
                <a:latin typeface="Cambria" panose="02040503050406030204" pitchFamily="18" charset="0"/>
                <a:ea typeface="Cambria" panose="02040503050406030204" pitchFamily="18" charset="0"/>
              </a:rPr>
              <a:t>Bandaranaike–Chelvanayakam Pact</a:t>
            </a:r>
          </a:p>
        </p:txBody>
      </p:sp>
      <p:sp>
        <p:nvSpPr>
          <p:cNvPr id="20"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5ffb48f5d15ace466b646a8139cb529">
            <a:extLst>
              <a:ext uri="{FF2B5EF4-FFF2-40B4-BE49-F238E27FC236}">
                <a16:creationId xmlns:a16="http://schemas.microsoft.com/office/drawing/2014/main" id="{1DF3C423-2C32-4FA8-84F4-DF25C45B062C}"/>
              </a:ext>
            </a:extLst>
          </p:cNvPr>
          <p:cNvPicPr>
            <a:picLocks noChangeAspect="1"/>
          </p:cNvPicPr>
          <p:nvPr/>
        </p:nvPicPr>
        <p:blipFill>
          <a:blip r:embed="rId2"/>
          <a:stretch>
            <a:fillRect/>
          </a:stretch>
        </p:blipFill>
        <p:spPr>
          <a:xfrm>
            <a:off x="425058" y="2731830"/>
            <a:ext cx="4934932" cy="3503801"/>
          </a:xfrm>
          <a:prstGeom prst="rect">
            <a:avLst/>
          </a:prstGeom>
        </p:spPr>
      </p:pic>
      <p:sp>
        <p:nvSpPr>
          <p:cNvPr id="21"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97726" y="671958"/>
            <a:ext cx="2758239" cy="5617445"/>
          </a:xfrm>
        </p:spPr>
        <p:txBody>
          <a:bodyPr anchor="ctr">
            <a:normAutofit/>
          </a:bodyPr>
          <a:lstStyle/>
          <a:p>
            <a:pPr marL="0" indent="0">
              <a:lnSpc>
                <a:spcPct val="90000"/>
              </a:lnSpc>
              <a:buNone/>
            </a:pPr>
            <a:r>
              <a:rPr lang="en-US" sz="1600" b="1" dirty="0">
                <a:solidFill>
                  <a:srgbClr val="FFFFFF"/>
                </a:solidFill>
                <a:latin typeface="Cambria" panose="02040503050406030204" pitchFamily="18" charset="0"/>
                <a:ea typeface="Cambria" panose="02040503050406030204" pitchFamily="18" charset="0"/>
              </a:rPr>
              <a:t>1957 -1958 </a:t>
            </a:r>
          </a:p>
          <a:p>
            <a:pPr>
              <a:lnSpc>
                <a:spcPct val="90000"/>
              </a:lnSpc>
            </a:pPr>
            <a:endParaRPr lang="en-US" sz="1600" dirty="0">
              <a:solidFill>
                <a:srgbClr val="FFFFFF"/>
              </a:solidFill>
              <a:latin typeface="Cambria" panose="02040503050406030204" pitchFamily="18" charset="0"/>
              <a:ea typeface="Cambria" panose="02040503050406030204" pitchFamily="18" charset="0"/>
            </a:endParaRPr>
          </a:p>
          <a:p>
            <a:pPr marL="0" indent="0">
              <a:lnSpc>
                <a:spcPct val="90000"/>
              </a:lnSpc>
              <a:buNone/>
            </a:pPr>
            <a:r>
              <a:rPr lang="en-US" sz="1600" dirty="0">
                <a:solidFill>
                  <a:srgbClr val="FFFFFF"/>
                </a:solidFill>
                <a:latin typeface="Cambria" panose="02040503050406030204" pitchFamily="18" charset="0"/>
                <a:ea typeface="Cambria" panose="02040503050406030204" pitchFamily="18" charset="0"/>
              </a:rPr>
              <a:t>In 1957, Prime Minister SWRD Bandaranaike and Federal Party leader SJV </a:t>
            </a:r>
            <a:r>
              <a:rPr lang="en-US" sz="1600" dirty="0" err="1">
                <a:solidFill>
                  <a:srgbClr val="FFFFFF"/>
                </a:solidFill>
                <a:latin typeface="Cambria" panose="02040503050406030204" pitchFamily="18" charset="0"/>
                <a:ea typeface="Cambria" panose="02040503050406030204" pitchFamily="18" charset="0"/>
              </a:rPr>
              <a:t>Chelvanayakam</a:t>
            </a:r>
            <a:r>
              <a:rPr lang="en-US" sz="1600" dirty="0">
                <a:solidFill>
                  <a:srgbClr val="FFFFFF"/>
                </a:solidFill>
                <a:latin typeface="Cambria" panose="02040503050406030204" pitchFamily="18" charset="0"/>
                <a:ea typeface="Cambria" panose="02040503050406030204" pitchFamily="18" charset="0"/>
              </a:rPr>
              <a:t> signed the Bandaranaike-</a:t>
            </a:r>
            <a:r>
              <a:rPr lang="en-US" sz="1600" dirty="0" err="1">
                <a:solidFill>
                  <a:srgbClr val="FFFFFF"/>
                </a:solidFill>
                <a:latin typeface="Cambria" panose="02040503050406030204" pitchFamily="18" charset="0"/>
                <a:ea typeface="Cambria" panose="02040503050406030204" pitchFamily="18" charset="0"/>
              </a:rPr>
              <a:t>Chelvanayakam</a:t>
            </a:r>
            <a:r>
              <a:rPr lang="en-US" sz="1600" dirty="0">
                <a:solidFill>
                  <a:srgbClr val="FFFFFF"/>
                </a:solidFill>
                <a:latin typeface="Cambria" panose="02040503050406030204" pitchFamily="18" charset="0"/>
                <a:ea typeface="Cambria" panose="02040503050406030204" pitchFamily="18" charset="0"/>
              </a:rPr>
              <a:t> Pact. The pact recognized Tamil as the administrative language in the Northern and Eastern provinces. They intended to resolve the simmering communal tensions between Tamils and Sinhalese.</a:t>
            </a:r>
            <a:br>
              <a:rPr lang="en-US" sz="1600" dirty="0">
                <a:solidFill>
                  <a:srgbClr val="FFFFFF"/>
                </a:solidFill>
                <a:latin typeface="Cambria" panose="02040503050406030204" pitchFamily="18" charset="0"/>
                <a:ea typeface="Cambria" panose="02040503050406030204" pitchFamily="18" charset="0"/>
              </a:rPr>
            </a:br>
            <a:br>
              <a:rPr lang="en-US" sz="1600" dirty="0">
                <a:solidFill>
                  <a:srgbClr val="FFFFFF"/>
                </a:solidFill>
                <a:latin typeface="Cambria" panose="02040503050406030204" pitchFamily="18" charset="0"/>
                <a:ea typeface="Cambria" panose="02040503050406030204" pitchFamily="18" charset="0"/>
              </a:rPr>
            </a:br>
            <a:r>
              <a:rPr lang="en-US" sz="1600" dirty="0">
                <a:solidFill>
                  <a:srgbClr val="FFFFFF"/>
                </a:solidFill>
                <a:latin typeface="Cambria" panose="02040503050406030204" pitchFamily="18" charset="0"/>
                <a:ea typeface="Cambria" panose="02040503050406030204" pitchFamily="18" charset="0"/>
              </a:rPr>
              <a:t>However, Bandaranaike canceled the pact after severe backlash from the Sinhalese community, especially from Buddhist monks and the opposition’s United National Party (UNP) leader JR </a:t>
            </a:r>
            <a:r>
              <a:rPr lang="en-US" sz="1600" dirty="0" err="1">
                <a:solidFill>
                  <a:srgbClr val="FFFFFF"/>
                </a:solidFill>
                <a:latin typeface="Cambria" panose="02040503050406030204" pitchFamily="18" charset="0"/>
                <a:ea typeface="Cambria" panose="02040503050406030204" pitchFamily="18" charset="0"/>
              </a:rPr>
              <a:t>Jayawardene</a:t>
            </a:r>
            <a:r>
              <a:rPr lang="en-US" sz="1600" dirty="0">
                <a:solidFill>
                  <a:srgbClr val="FFFFFF"/>
                </a:solidFill>
                <a:latin typeface="Cambria" panose="02040503050406030204" pitchFamily="18" charset="0"/>
                <a:ea typeface="Cambria" panose="02040503050406030204" pitchFamily="18"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descr="c2f1ea23cd8ac6fbb3d7dc2df2d7b47f">
            <a:extLst>
              <a:ext uri="{FF2B5EF4-FFF2-40B4-BE49-F238E27FC236}">
                <a16:creationId xmlns:a16="http://schemas.microsoft.com/office/drawing/2014/main" id="{D508C173-7CB0-4C50-A30C-C5FEEB73BC77}"/>
              </a:ext>
            </a:extLst>
          </p:cNvPr>
          <p:cNvPicPr>
            <a:picLocks noChangeAspect="1"/>
          </p:cNvPicPr>
          <p:nvPr/>
        </p:nvPicPr>
        <p:blipFill rotWithShape="1">
          <a:blip r:embed="rId2">
            <a:alphaModFix amt="35000"/>
          </a:blip>
          <a:srcRect t="917" b="1681"/>
          <a:stretch/>
        </p:blipFill>
        <p:spPr>
          <a:xfrm>
            <a:off x="20" y="10"/>
            <a:ext cx="9143980" cy="6857990"/>
          </a:xfrm>
          <a:prstGeom prst="rect">
            <a:avLst/>
          </a:prstGeom>
        </p:spPr>
      </p:pic>
      <p:sp>
        <p:nvSpPr>
          <p:cNvPr id="2" name="Title 1"/>
          <p:cNvSpPr>
            <a:spLocks noGrp="1"/>
          </p:cNvSpPr>
          <p:nvPr>
            <p:ph type="title"/>
          </p:nvPr>
        </p:nvSpPr>
        <p:spPr>
          <a:xfrm>
            <a:off x="800100" y="642594"/>
            <a:ext cx="7543800" cy="1371600"/>
          </a:xfrm>
        </p:spPr>
        <p:txBody>
          <a:bodyPr>
            <a:normAutofit/>
          </a:bodyPr>
          <a:lstStyle/>
          <a:p>
            <a:r>
              <a:rPr lang="en-US">
                <a:latin typeface="Cambria" panose="02040503050406030204" pitchFamily="18" charset="0"/>
                <a:ea typeface="Cambria" panose="02040503050406030204" pitchFamily="18" charset="0"/>
              </a:rPr>
              <a:t>1958 Anti-Tamil Pogroms </a:t>
            </a:r>
          </a:p>
        </p:txBody>
      </p:sp>
      <p:sp>
        <p:nvSpPr>
          <p:cNvPr id="3" name="Content Placeholder 2"/>
          <p:cNvSpPr>
            <a:spLocks noGrp="1"/>
          </p:cNvSpPr>
          <p:nvPr>
            <p:ph idx="1"/>
          </p:nvPr>
        </p:nvSpPr>
        <p:spPr>
          <a:xfrm>
            <a:off x="800100" y="2103120"/>
            <a:ext cx="7543800" cy="3931920"/>
          </a:xfrm>
        </p:spPr>
        <p:txBody>
          <a:bodyPr>
            <a:normAutofit fontScale="77500" lnSpcReduction="20000"/>
          </a:bodyPr>
          <a:lstStyle/>
          <a:p>
            <a:pPr marL="0" indent="0">
              <a:buNone/>
            </a:pPr>
            <a:r>
              <a:rPr lang="en-US" b="1" dirty="0">
                <a:latin typeface="Cambria" panose="02040503050406030204" pitchFamily="18" charset="0"/>
                <a:ea typeface="Cambria" panose="02040503050406030204" pitchFamily="18" charset="0"/>
              </a:rPr>
              <a:t>1958 </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In 1958, Sinhala mobs began to attack, rape, and murder Tamils across the island, beginning with an attack on Tamil leaders on their way to the Federal Party convention in Vavuniya.</a:t>
            </a:r>
            <a:br>
              <a:rPr lang="en-US" dirty="0">
                <a:latin typeface="Cambria" panose="02040503050406030204" pitchFamily="18" charset="0"/>
                <a:ea typeface="Cambria" panose="02040503050406030204" pitchFamily="18" charset="0"/>
              </a:rPr>
            </a:b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Violence then spread across the whole island. Mobs traversed Colombo, checking whether passers-by could read Sinhala newspapers and killing those who couldn’t. The government declared a state of emergency after five days of brutal violence.</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760" y="317"/>
            <a:ext cx="8229600" cy="1143000"/>
          </a:xfrm>
        </p:spPr>
        <p:txBody>
          <a:bodyPr>
            <a:normAutofit/>
          </a:bodyPr>
          <a:lstStyle/>
          <a:p>
            <a:r>
              <a:rPr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Rise of Tamil Militancy</a:t>
            </a:r>
          </a:p>
        </p:txBody>
      </p:sp>
      <p:sp>
        <p:nvSpPr>
          <p:cNvPr id="3" name="Content Placeholder 2"/>
          <p:cNvSpPr>
            <a:spLocks noGrp="1"/>
          </p:cNvSpPr>
          <p:nvPr>
            <p:ph idx="1"/>
          </p:nvPr>
        </p:nvSpPr>
        <p:spPr>
          <a:xfrm>
            <a:off x="457200" y="1408590"/>
            <a:ext cx="8229600" cy="4927815"/>
          </a:xfrm>
          <a:solidFill>
            <a:schemeClr val="tx1">
              <a:alpha val="45766"/>
            </a:schemeClr>
          </a:solidFill>
          <a:effectLst/>
        </p:spPr>
        <p:txBody>
          <a:bodyPr>
            <a:noAutofit/>
          </a:bodyPr>
          <a:lstStyle/>
          <a:p>
            <a:pPr marL="0" indent="0">
              <a:buNone/>
            </a:pPr>
            <a:r>
              <a:rPr sz="2300" b="1" dirty="0">
                <a:solidFill>
                  <a:schemeClr val="bg1"/>
                </a:solidFill>
                <a:latin typeface="Cambria" panose="02040503050406030204" pitchFamily="18" charset="0"/>
                <a:ea typeface="Cambria" panose="02040503050406030204" pitchFamily="18" charset="0"/>
              </a:rPr>
              <a:t>1970 </a:t>
            </a:r>
            <a:endParaRPr lang="en-IN" sz="2300" b="1" dirty="0">
              <a:solidFill>
                <a:schemeClr val="bg1"/>
              </a:solidFill>
              <a:latin typeface="Cambria" panose="02040503050406030204" pitchFamily="18" charset="0"/>
              <a:ea typeface="Cambria" panose="02040503050406030204" pitchFamily="18" charset="0"/>
            </a:endParaRPr>
          </a:p>
          <a:p>
            <a:pPr marL="0" indent="0">
              <a:buNone/>
            </a:pPr>
            <a:endParaRPr sz="2300" b="1" dirty="0">
              <a:solidFill>
                <a:schemeClr val="bg1"/>
              </a:solidFill>
              <a:latin typeface="Cambria" panose="02040503050406030204" pitchFamily="18" charset="0"/>
              <a:ea typeface="Cambria" panose="02040503050406030204" pitchFamily="18" charset="0"/>
            </a:endParaRPr>
          </a:p>
          <a:p>
            <a:pPr marL="0" indent="0">
              <a:buNone/>
            </a:pPr>
            <a:r>
              <a:rPr sz="2300" b="1" dirty="0">
                <a:solidFill>
                  <a:schemeClr val="bg1"/>
                </a:solidFill>
                <a:latin typeface="Cambria" panose="02040503050406030204" pitchFamily="18" charset="0"/>
                <a:ea typeface="Cambria" panose="02040503050406030204" pitchFamily="18" charset="0"/>
              </a:rPr>
              <a:t>Sinhalese preferential policies severely curtailed the middle-class Tamil youth, who, during the 1970s and 1980s, found it more difficult to enter university or secure employment. Individuals belonging to this younger generation, often referred to by other Tamils as "the boys" or "</a:t>
            </a:r>
            <a:r>
              <a:rPr sz="2300" b="1" dirty="0" err="1">
                <a:solidFill>
                  <a:schemeClr val="bg1"/>
                </a:solidFill>
                <a:latin typeface="Cambria" panose="02040503050406030204" pitchFamily="18" charset="0"/>
                <a:ea typeface="Cambria" panose="02040503050406030204" pitchFamily="18" charset="0"/>
              </a:rPr>
              <a:t>podiyan</a:t>
            </a:r>
            <a:r>
              <a:rPr sz="2300" b="1" dirty="0">
                <a:solidFill>
                  <a:schemeClr val="bg1"/>
                </a:solidFill>
                <a:latin typeface="Cambria" panose="02040503050406030204" pitchFamily="18" charset="0"/>
                <a:ea typeface="Cambria" panose="02040503050406030204" pitchFamily="18" charset="0"/>
              </a:rPr>
              <a:t>" in the Tamil language, formed many militant organizations.</a:t>
            </a:r>
            <a:br>
              <a:rPr sz="2300" b="1" dirty="0">
                <a:solidFill>
                  <a:schemeClr val="bg1"/>
                </a:solidFill>
                <a:latin typeface="Cambria" panose="02040503050406030204" pitchFamily="18" charset="0"/>
                <a:ea typeface="Cambria" panose="02040503050406030204" pitchFamily="18" charset="0"/>
              </a:rPr>
            </a:br>
            <a:br>
              <a:rPr sz="2300" b="1" dirty="0">
                <a:solidFill>
                  <a:schemeClr val="bg1"/>
                </a:solidFill>
                <a:latin typeface="Cambria" panose="02040503050406030204" pitchFamily="18" charset="0"/>
                <a:ea typeface="Cambria" panose="02040503050406030204" pitchFamily="18" charset="0"/>
              </a:rPr>
            </a:br>
            <a:r>
              <a:rPr sz="2300" b="1" dirty="0">
                <a:solidFill>
                  <a:schemeClr val="bg1"/>
                </a:solidFill>
                <a:latin typeface="Cambria" panose="02040503050406030204" pitchFamily="18" charset="0"/>
                <a:ea typeface="Cambria" panose="02040503050406030204" pitchFamily="18" charset="0"/>
              </a:rPr>
              <a:t>However, the most solid foundation of Tamil militant groups was laid by the ethnic riots, which aimed at wiping off their community and had become common post-independence.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502920"/>
            <a:ext cx="2564892" cy="1463040"/>
          </a:xfrm>
        </p:spPr>
        <p:txBody>
          <a:bodyPr anchor="ctr">
            <a:normAutofit/>
          </a:bodyPr>
          <a:lstStyle/>
          <a:p>
            <a:pPr>
              <a:lnSpc>
                <a:spcPct val="90000"/>
              </a:lnSpc>
            </a:pPr>
            <a:r>
              <a:rPr lang="en-US" sz="2600">
                <a:latin typeface="Cambria" panose="02040503050406030204" pitchFamily="18" charset="0"/>
                <a:ea typeface="Cambria" panose="02040503050406030204" pitchFamily="18" charset="0"/>
              </a:rPr>
              <a:t>Universities Act - Policy of Standardization </a:t>
            </a:r>
          </a:p>
        </p:txBody>
      </p:sp>
      <p:sp>
        <p:nvSpPr>
          <p:cNvPr id="18"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77004" y="177039"/>
            <a:ext cx="5396540" cy="2114801"/>
          </a:xfrm>
        </p:spPr>
        <p:txBody>
          <a:bodyPr anchor="ctr">
            <a:normAutofit/>
          </a:bodyPr>
          <a:lstStyle/>
          <a:p>
            <a:pPr marL="0" indent="0">
              <a:lnSpc>
                <a:spcPct val="90000"/>
              </a:lnSpc>
              <a:buNone/>
            </a:pPr>
            <a:r>
              <a:rPr lang="en-US" sz="1400" b="1" dirty="0">
                <a:latin typeface="Cambria" panose="02040503050406030204" pitchFamily="18" charset="0"/>
                <a:ea typeface="Cambria" panose="02040503050406030204" pitchFamily="18" charset="0"/>
              </a:rPr>
              <a:t>1971 </a:t>
            </a:r>
          </a:p>
          <a:p>
            <a:pPr marL="0" indent="0">
              <a:lnSpc>
                <a:spcPct val="90000"/>
              </a:lnSpc>
              <a:buNone/>
            </a:pPr>
            <a:endParaRPr lang="en-US" sz="1050" dirty="0">
              <a:latin typeface="Cambria" panose="02040503050406030204" pitchFamily="18" charset="0"/>
              <a:ea typeface="Cambria" panose="02040503050406030204" pitchFamily="18" charset="0"/>
            </a:endParaRPr>
          </a:p>
          <a:p>
            <a:pPr marL="0" indent="0">
              <a:lnSpc>
                <a:spcPct val="90000"/>
              </a:lnSpc>
              <a:buNone/>
            </a:pPr>
            <a:r>
              <a:rPr lang="en-US" sz="1400" dirty="0">
                <a:latin typeface="Cambria" panose="02040503050406030204" pitchFamily="18" charset="0"/>
                <a:ea typeface="Cambria" panose="02040503050406030204" pitchFamily="18" charset="0"/>
              </a:rPr>
              <a:t>During the 1970s, the government introduced the preferential "policy of standardization" based on geographical criteria. Due to the regional segregation of the country, this policy increased Sinhalese university enrollment exponentially. </a:t>
            </a:r>
            <a:br>
              <a:rPr lang="en-US" sz="1400" dirty="0">
                <a:latin typeface="Cambria" panose="02040503050406030204" pitchFamily="18" charset="0"/>
                <a:ea typeface="Cambria" panose="02040503050406030204" pitchFamily="18" charset="0"/>
              </a:rPr>
            </a:br>
            <a:br>
              <a:rPr lang="en-US" sz="1400" dirty="0">
                <a:latin typeface="Cambria" panose="02040503050406030204" pitchFamily="18" charset="0"/>
                <a:ea typeface="Cambria" panose="02040503050406030204" pitchFamily="18" charset="0"/>
              </a:rPr>
            </a:br>
            <a:r>
              <a:rPr lang="en-US" sz="1400" dirty="0">
                <a:latin typeface="Cambria" panose="02040503050406030204" pitchFamily="18" charset="0"/>
                <a:ea typeface="Cambria" panose="02040503050406030204" pitchFamily="18" charset="0"/>
              </a:rPr>
              <a:t>The policy reduced the proportion of Tamil students at the university level. It is seen as one of the immediate reasons for the rise of Tamil militancy.</a:t>
            </a:r>
          </a:p>
        </p:txBody>
      </p:sp>
      <p:pic>
        <p:nvPicPr>
          <p:cNvPr id="4" name="Picture 3" descr="b14acf905875102c5f80e38a0c662d38">
            <a:extLst>
              <a:ext uri="{FF2B5EF4-FFF2-40B4-BE49-F238E27FC236}">
                <a16:creationId xmlns:a16="http://schemas.microsoft.com/office/drawing/2014/main" id="{34F9DCA0-5E3F-4EC6-99BD-5E24ED045EFE}"/>
              </a:ext>
            </a:extLst>
          </p:cNvPr>
          <p:cNvPicPr>
            <a:picLocks noChangeAspect="1"/>
          </p:cNvPicPr>
          <p:nvPr/>
        </p:nvPicPr>
        <p:blipFill>
          <a:blip r:embed="rId2"/>
          <a:stretch>
            <a:fillRect/>
          </a:stretch>
        </p:blipFill>
        <p:spPr>
          <a:xfrm>
            <a:off x="473202" y="3120641"/>
            <a:ext cx="8188452" cy="323443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0873-73FA-D247-BD02-AABF8109024A}"/>
              </a:ext>
            </a:extLst>
          </p:cNvPr>
          <p:cNvPicPr>
            <a:picLocks noChangeAspect="1"/>
          </p:cNvPicPr>
          <p:nvPr/>
        </p:nvPicPr>
        <p:blipFill rotWithShape="1">
          <a:blip r:embed="rId2"/>
          <a:srcRect/>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latin typeface="Cambria" panose="02040503050406030204" pitchFamily="18" charset="0"/>
                <a:ea typeface="Cambria" panose="02040503050406030204" pitchFamily="18" charset="0"/>
              </a:rPr>
              <a:t>Rise of Separatism</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3086254"/>
          </a:xfrm>
        </p:spPr>
        <p:txBody>
          <a:bodyPr anchor="ctr">
            <a:normAutofit/>
          </a:bodyPr>
          <a:lstStyle/>
          <a:p>
            <a:pPr marL="0" indent="0">
              <a:lnSpc>
                <a:spcPct val="90000"/>
              </a:lnSpc>
              <a:buNone/>
            </a:pPr>
            <a:r>
              <a:rPr lang="en-US" sz="1600" b="1" dirty="0">
                <a:latin typeface="Cambria" panose="02040503050406030204" pitchFamily="18" charset="0"/>
                <a:ea typeface="Cambria" panose="02040503050406030204" pitchFamily="18" charset="0"/>
              </a:rPr>
              <a:t>1972</a:t>
            </a:r>
          </a:p>
          <a:p>
            <a:pPr marL="0" indent="0">
              <a:lnSpc>
                <a:spcPct val="90000"/>
              </a:lnSpc>
              <a:buNone/>
            </a:pPr>
            <a:endParaRPr lang="en-US" sz="1600" dirty="0">
              <a:latin typeface="Cambria" panose="02040503050406030204" pitchFamily="18" charset="0"/>
              <a:ea typeface="Cambria" panose="02040503050406030204" pitchFamily="18" charset="0"/>
            </a:endParaRPr>
          </a:p>
          <a:p>
            <a:pPr marL="0" indent="0">
              <a:lnSpc>
                <a:spcPct val="90000"/>
              </a:lnSpc>
              <a:buNone/>
            </a:pPr>
            <a:r>
              <a:rPr lang="en-US" sz="1600" dirty="0" err="1">
                <a:latin typeface="Cambria" panose="02040503050406030204" pitchFamily="18" charset="0"/>
                <a:ea typeface="Cambria" panose="02040503050406030204" pitchFamily="18" charset="0"/>
              </a:rPr>
              <a:t>Chelvanayakam</a:t>
            </a:r>
            <a:r>
              <a:rPr lang="en-US" sz="1600" dirty="0">
                <a:latin typeface="Cambria" panose="02040503050406030204" pitchFamily="18" charset="0"/>
                <a:ea typeface="Cambria" panose="02040503050406030204" pitchFamily="18" charset="0"/>
              </a:rPr>
              <a:t> originally called for federalism to resolve the tensions between the two ethnic groups. However, in 1972, he shifted to a separatist perspective, suggesting that the Tamils in the North and East might demand a separate state due to abrogation of the Bandaranaike-</a:t>
            </a:r>
            <a:r>
              <a:rPr lang="en-US" sz="1600" dirty="0" err="1">
                <a:latin typeface="Cambria" panose="02040503050406030204" pitchFamily="18" charset="0"/>
                <a:ea typeface="Cambria" panose="02040503050406030204" pitchFamily="18" charset="0"/>
              </a:rPr>
              <a:t>Chelvanayakam</a:t>
            </a:r>
            <a:r>
              <a:rPr lang="en-US" sz="1600" dirty="0">
                <a:latin typeface="Cambria" panose="02040503050406030204" pitchFamily="18" charset="0"/>
                <a:ea typeface="Cambria" panose="02040503050406030204" pitchFamily="18" charset="0"/>
              </a:rPr>
              <a:t> Pact and repeated discrimination by the government.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gn="l"/>
            <a:r>
              <a:rPr lang="en-US" sz="4700" dirty="0">
                <a:latin typeface="Cambria" panose="02040503050406030204" pitchFamily="18" charset="0"/>
                <a:ea typeface="Cambria" panose="02040503050406030204" pitchFamily="18" charset="0"/>
              </a:rPr>
              <a:t>Tamil Eelam </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buNone/>
            </a:pPr>
            <a:r>
              <a:rPr lang="en-US" sz="1900" b="1" dirty="0">
                <a:latin typeface="Cambria" panose="02040503050406030204" pitchFamily="18" charset="0"/>
                <a:ea typeface="Cambria" panose="02040503050406030204" pitchFamily="18" charset="0"/>
              </a:rPr>
              <a:t>1976</a:t>
            </a:r>
          </a:p>
          <a:p>
            <a:pPr marL="0" indent="0">
              <a:buNone/>
            </a:pPr>
            <a:endParaRPr lang="en-US" sz="1900" dirty="0">
              <a:latin typeface="Cambria" panose="02040503050406030204" pitchFamily="18" charset="0"/>
              <a:ea typeface="Cambria" panose="02040503050406030204" pitchFamily="18" charset="0"/>
            </a:endParaRPr>
          </a:p>
          <a:p>
            <a:pPr marL="0" indent="0">
              <a:buNone/>
            </a:pPr>
            <a:r>
              <a:rPr lang="en-US" sz="1900" dirty="0">
                <a:latin typeface="Cambria" panose="02040503050406030204" pitchFamily="18" charset="0"/>
                <a:ea typeface="Cambria" panose="02040503050406030204" pitchFamily="18" charset="0"/>
              </a:rPr>
              <a:t>In 1972, all major Tamil parties regrouped under one coalition, the Tamil United Liberation Front (TULF). </a:t>
            </a:r>
            <a:br>
              <a:rPr lang="en-US" sz="1900" dirty="0">
                <a:latin typeface="Cambria" panose="02040503050406030204" pitchFamily="18" charset="0"/>
                <a:ea typeface="Cambria" panose="02040503050406030204" pitchFamily="18" charset="0"/>
              </a:rPr>
            </a:br>
            <a:br>
              <a:rPr lang="en-US" sz="1900" dirty="0">
                <a:latin typeface="Cambria" panose="02040503050406030204" pitchFamily="18" charset="0"/>
                <a:ea typeface="Cambria" panose="02040503050406030204" pitchFamily="18" charset="0"/>
              </a:rPr>
            </a:br>
            <a:r>
              <a:rPr lang="en-US" sz="1900" dirty="0">
                <a:latin typeface="Cambria" panose="02040503050406030204" pitchFamily="18" charset="0"/>
                <a:ea typeface="Cambria" panose="02040503050406030204" pitchFamily="18" charset="0"/>
              </a:rPr>
              <a:t>At their party convention in 1976 in </a:t>
            </a:r>
            <a:r>
              <a:rPr lang="en-US" sz="1900" dirty="0" err="1">
                <a:latin typeface="Cambria" panose="02040503050406030204" pitchFamily="18" charset="0"/>
                <a:ea typeface="Cambria" panose="02040503050406030204" pitchFamily="18" charset="0"/>
              </a:rPr>
              <a:t>Vaddukoddai</a:t>
            </a:r>
            <a:r>
              <a:rPr lang="en-US" sz="1900" dirty="0">
                <a:latin typeface="Cambria" panose="02040503050406030204" pitchFamily="18" charset="0"/>
                <a:ea typeface="Cambria" panose="02040503050406030204" pitchFamily="18" charset="0"/>
              </a:rPr>
              <a:t>, TULF called for a separate state called Tamil Eelam.</a:t>
            </a:r>
          </a:p>
        </p:txBody>
      </p:sp>
      <p:pic>
        <p:nvPicPr>
          <p:cNvPr id="5" name="Picture 4" descr="Map&#10;&#10;Description automatically generated">
            <a:extLst>
              <a:ext uri="{FF2B5EF4-FFF2-40B4-BE49-F238E27FC236}">
                <a16:creationId xmlns:a16="http://schemas.microsoft.com/office/drawing/2014/main" id="{797AD79B-E94A-0B4F-A836-C26C00227D6C}"/>
              </a:ext>
            </a:extLst>
          </p:cNvPr>
          <p:cNvPicPr>
            <a:picLocks noChangeAspect="1"/>
          </p:cNvPicPr>
          <p:nvPr/>
        </p:nvPicPr>
        <p:blipFill>
          <a:blip r:embed="rId2"/>
          <a:stretch>
            <a:fillRect/>
          </a:stretch>
        </p:blipFill>
        <p:spPr>
          <a:xfrm>
            <a:off x="5038687" y="640080"/>
            <a:ext cx="3165424" cy="55778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32000" t="28000" r="6000" b="2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300" y="1028700"/>
            <a:ext cx="8801100" cy="5717224"/>
          </a:xfrm>
        </p:spPr>
        <p:txBody>
          <a:bodyPr>
            <a:normAutofit fontScale="70000" lnSpcReduction="20000"/>
          </a:bodyPr>
          <a:lstStyle/>
          <a:p>
            <a:pPr marL="0" indent="0">
              <a:buNone/>
            </a:pPr>
            <a:r>
              <a:rPr dirty="0">
                <a:latin typeface="Cambria" panose="02040503050406030204" pitchFamily="18" charset="0"/>
                <a:ea typeface="Cambria" panose="02040503050406030204" pitchFamily="18" charset="0"/>
              </a:rPr>
              <a:t>Dr. Gregory Stanton, Founding President of Genocide Watch, uses the Ten Stages of Genocide to describe and explain the genocidal process. The stages are:</a:t>
            </a:r>
            <a:endParaRPr lang="en-IN" dirty="0">
              <a:latin typeface="Cambria" panose="02040503050406030204" pitchFamily="18" charset="0"/>
              <a:ea typeface="Cambria" panose="02040503050406030204" pitchFamily="18" charset="0"/>
            </a:endParaRPr>
          </a:p>
          <a:p>
            <a:pPr marL="0" indent="0">
              <a:buNone/>
            </a:pPr>
            <a:br>
              <a:rPr dirty="0">
                <a:latin typeface="Cambria" panose="02040503050406030204" pitchFamily="18" charset="0"/>
                <a:ea typeface="Cambria" panose="02040503050406030204" pitchFamily="18" charset="0"/>
              </a:rPr>
            </a:b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1. Classification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2. Symbolization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3. Discrimination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4. Dehumanization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5. Organization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6. Polarization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7. Preparation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8. Persecution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9. Extermination</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10. Denial</a:t>
            </a:r>
            <a:br>
              <a:rPr dirty="0">
                <a:latin typeface="Cambria" panose="02040503050406030204" pitchFamily="18" charset="0"/>
                <a:ea typeface="Cambria" panose="02040503050406030204" pitchFamily="18" charset="0"/>
              </a:rPr>
            </a:br>
            <a:br>
              <a:rPr dirty="0">
                <a:latin typeface="Cambria" panose="02040503050406030204" pitchFamily="18" charset="0"/>
                <a:ea typeface="Cambria" panose="02040503050406030204" pitchFamily="18" charset="0"/>
              </a:rPr>
            </a:br>
            <a:endParaRPr lang="en-IN" dirty="0">
              <a:latin typeface="Cambria" panose="02040503050406030204" pitchFamily="18" charset="0"/>
              <a:ea typeface="Cambria" panose="02040503050406030204" pitchFamily="18" charset="0"/>
            </a:endParaRPr>
          </a:p>
          <a:p>
            <a:pPr marL="0" indent="0">
              <a:buNone/>
            </a:pPr>
            <a:r>
              <a:rPr dirty="0">
                <a:latin typeface="Cambria" panose="02040503050406030204" pitchFamily="18" charset="0"/>
                <a:ea typeface="Cambria" panose="02040503050406030204" pitchFamily="18" charset="0"/>
              </a:rPr>
              <a:t>Genocide Watch recognizes the Sri Lankan Genocide to be at Stage 10: Denial, due to the government's consistent denial of all allegations of war crimes it committed during the Civil War.</a:t>
            </a:r>
          </a:p>
        </p:txBody>
      </p:sp>
      <p:sp>
        <p:nvSpPr>
          <p:cNvPr id="4" name="TextBox 3">
            <a:extLst>
              <a:ext uri="{FF2B5EF4-FFF2-40B4-BE49-F238E27FC236}">
                <a16:creationId xmlns:a16="http://schemas.microsoft.com/office/drawing/2014/main" id="{58F9FBE9-B446-4106-B06F-24373635C88C}"/>
              </a:ext>
            </a:extLst>
          </p:cNvPr>
          <p:cNvSpPr txBox="1"/>
          <p:nvPr/>
        </p:nvSpPr>
        <p:spPr>
          <a:xfrm>
            <a:off x="2251075" y="200976"/>
            <a:ext cx="4781550" cy="646331"/>
          </a:xfrm>
          <a:prstGeom prst="rect">
            <a:avLst/>
          </a:prstGeom>
          <a:solidFill>
            <a:schemeClr val="tx1"/>
          </a:solidFill>
        </p:spPr>
        <p:txBody>
          <a:bodyPr wrap="square" rtlCol="0">
            <a:spAutoFit/>
          </a:bodyPr>
          <a:lstStyle/>
          <a:p>
            <a:pPr algn="ctr"/>
            <a:r>
              <a:rPr lang="en-I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Ten Stages of Genocide </a:t>
            </a:r>
            <a:endParaRPr lang="en-IN" sz="3600" dirty="0">
              <a:ln w="0"/>
              <a:solidFill>
                <a:schemeClr val="bg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6495"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22739" y="609600"/>
            <a:ext cx="3588597" cy="1330840"/>
          </a:xfrm>
        </p:spPr>
        <p:txBody>
          <a:bodyPr>
            <a:normAutofit/>
          </a:bodyPr>
          <a:lstStyle/>
          <a:p>
            <a:pPr>
              <a:lnSpc>
                <a:spcPct val="90000"/>
              </a:lnSpc>
            </a:pPr>
            <a:r>
              <a:rPr lang="en-US" dirty="0">
                <a:latin typeface="Cambria" panose="02040503050406030204" pitchFamily="18" charset="0"/>
                <a:ea typeface="Cambria" panose="02040503050406030204" pitchFamily="18" charset="0"/>
              </a:rPr>
              <a:t>Formation of LTTE </a:t>
            </a:r>
          </a:p>
        </p:txBody>
      </p:sp>
      <p:sp>
        <p:nvSpPr>
          <p:cNvPr id="3" name="Content Placeholder 2"/>
          <p:cNvSpPr>
            <a:spLocks noGrp="1"/>
          </p:cNvSpPr>
          <p:nvPr>
            <p:ph idx="1"/>
          </p:nvPr>
        </p:nvSpPr>
        <p:spPr>
          <a:xfrm>
            <a:off x="852775" y="2194102"/>
            <a:ext cx="3328527" cy="3908585"/>
          </a:xfrm>
        </p:spPr>
        <p:txBody>
          <a:bodyPr>
            <a:normAutofit/>
          </a:bodyPr>
          <a:lstStyle/>
          <a:p>
            <a:pPr marL="0" indent="0">
              <a:buNone/>
            </a:pPr>
            <a:r>
              <a:rPr lang="en-US" sz="1700" b="1" dirty="0">
                <a:latin typeface="Cambria" panose="02040503050406030204" pitchFamily="18" charset="0"/>
                <a:ea typeface="Cambria" panose="02040503050406030204" pitchFamily="18" charset="0"/>
              </a:rPr>
              <a:t>1976 </a:t>
            </a:r>
          </a:p>
          <a:p>
            <a:pPr marL="0" indent="0">
              <a:buNone/>
            </a:pPr>
            <a:endParaRPr lang="en-US" sz="1700" dirty="0">
              <a:latin typeface="Cambria" panose="02040503050406030204" pitchFamily="18" charset="0"/>
              <a:ea typeface="Cambria" panose="02040503050406030204" pitchFamily="18" charset="0"/>
            </a:endParaRPr>
          </a:p>
          <a:p>
            <a:pPr marL="0" indent="0">
              <a:buNone/>
            </a:pPr>
            <a:r>
              <a:rPr lang="en-US" sz="1700" dirty="0">
                <a:latin typeface="Cambria" panose="02040503050406030204" pitchFamily="18" charset="0"/>
                <a:ea typeface="Cambria" panose="02040503050406030204" pitchFamily="18" charset="0"/>
              </a:rPr>
              <a:t>In 1976, a number of militant Tamil youths in northern Sri Lanka, led by  Velupillai Prabhakaran, formed an organization called the Liberation Tigers of Tamil Eelam (LTTE).</a:t>
            </a:r>
            <a:br>
              <a:rPr lang="en-US" sz="1700" dirty="0">
                <a:latin typeface="Cambria" panose="02040503050406030204" pitchFamily="18" charset="0"/>
                <a:ea typeface="Cambria" panose="02040503050406030204" pitchFamily="18" charset="0"/>
              </a:rPr>
            </a:br>
            <a:br>
              <a:rPr lang="en-US" sz="1700" dirty="0">
                <a:latin typeface="Cambria" panose="02040503050406030204" pitchFamily="18" charset="0"/>
                <a:ea typeface="Cambria" panose="02040503050406030204" pitchFamily="18" charset="0"/>
              </a:rPr>
            </a:br>
            <a:r>
              <a:rPr lang="en-US" sz="1700" dirty="0">
                <a:latin typeface="Cambria" panose="02040503050406030204" pitchFamily="18" charset="0"/>
                <a:ea typeface="Cambria" panose="02040503050406030204" pitchFamily="18" charset="0"/>
              </a:rPr>
              <a:t>Their main aim was to achieve independent statehood through armed struggle. LTTE was the main belligerent against the Sri Lankan army in the Civil War.</a:t>
            </a:r>
          </a:p>
        </p:txBody>
      </p:sp>
      <p:pic>
        <p:nvPicPr>
          <p:cNvPr id="5" name="Picture 4">
            <a:extLst>
              <a:ext uri="{FF2B5EF4-FFF2-40B4-BE49-F238E27FC236}">
                <a16:creationId xmlns:a16="http://schemas.microsoft.com/office/drawing/2014/main" id="{06C1D375-8293-0047-8695-A24B2FFBA171}"/>
              </a:ext>
            </a:extLst>
          </p:cNvPr>
          <p:cNvPicPr>
            <a:picLocks noChangeAspect="1"/>
          </p:cNvPicPr>
          <p:nvPr/>
        </p:nvPicPr>
        <p:blipFill>
          <a:blip r:embed="rId2"/>
          <a:stretch>
            <a:fillRect/>
          </a:stretch>
        </p:blipFill>
        <p:spPr>
          <a:xfrm>
            <a:off x="5160457" y="1416111"/>
            <a:ext cx="3553238" cy="40479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gn="l"/>
            <a:r>
              <a:rPr lang="en-US" sz="4300" dirty="0">
                <a:latin typeface="Cambria" panose="02040503050406030204" pitchFamily="18" charset="0"/>
                <a:ea typeface="Cambria" panose="02040503050406030204" pitchFamily="18" charset="0"/>
              </a:rPr>
              <a:t>Velupillai Prabhakaran</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b="1">
                <a:latin typeface="Cambria" panose="02040503050406030204" pitchFamily="18" charset="0"/>
                <a:ea typeface="Cambria" panose="02040503050406030204" pitchFamily="18" charset="0"/>
              </a:rPr>
              <a:t>1976-2009 </a:t>
            </a:r>
          </a:p>
          <a:p>
            <a:pPr marL="0" indent="0">
              <a:buNone/>
            </a:pPr>
            <a:endParaRPr lang="en-US" sz="1900">
              <a:latin typeface="Cambria" panose="02040503050406030204" pitchFamily="18" charset="0"/>
              <a:ea typeface="Cambria" panose="02040503050406030204" pitchFamily="18" charset="0"/>
            </a:endParaRPr>
          </a:p>
          <a:p>
            <a:pPr marL="0" indent="0">
              <a:buNone/>
            </a:pPr>
            <a:r>
              <a:rPr lang="en-US" sz="1900">
                <a:latin typeface="Cambria" panose="02040503050406030204" pitchFamily="18" charset="0"/>
                <a:ea typeface="Cambria" panose="02040503050406030204" pitchFamily="18" charset="0"/>
              </a:rPr>
              <a:t>Velupillai Prabhakaran was the Tamil guerrilla and the founder and leader of the Liberation Tigers of Tamil Eelam. </a:t>
            </a:r>
          </a:p>
        </p:txBody>
      </p:sp>
      <p:pic>
        <p:nvPicPr>
          <p:cNvPr id="4" name="Picture 3" descr="5464178602cce6a9f5bba7ef4e0c284b">
            <a:extLst>
              <a:ext uri="{FF2B5EF4-FFF2-40B4-BE49-F238E27FC236}">
                <a16:creationId xmlns:a16="http://schemas.microsoft.com/office/drawing/2014/main" id="{CD5565E9-C2D9-4D12-AA03-537B02A8949D}"/>
              </a:ext>
            </a:extLst>
          </p:cNvPr>
          <p:cNvPicPr>
            <a:picLocks noChangeAspect="1"/>
          </p:cNvPicPr>
          <p:nvPr/>
        </p:nvPicPr>
        <p:blipFill rotWithShape="1">
          <a:blip r:embed="rId2"/>
          <a:srcRect b="529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2287" y="499397"/>
            <a:ext cx="4447066" cy="1640180"/>
          </a:xfrm>
        </p:spPr>
        <p:txBody>
          <a:bodyPr anchor="b">
            <a:normAutofit/>
          </a:bodyPr>
          <a:lstStyle/>
          <a:p>
            <a:r>
              <a:rPr lang="en-US" sz="3500" dirty="0">
                <a:latin typeface="Cambria" panose="02040503050406030204" pitchFamily="18" charset="0"/>
                <a:ea typeface="Cambria" panose="02040503050406030204" pitchFamily="18" charset="0"/>
              </a:rPr>
              <a:t>Guerrilla Warfare by LTTE</a:t>
            </a:r>
          </a:p>
        </p:txBody>
      </p:sp>
      <p:sp>
        <p:nvSpPr>
          <p:cNvPr id="3" name="Content Placeholder 2"/>
          <p:cNvSpPr>
            <a:spLocks noGrp="1"/>
          </p:cNvSpPr>
          <p:nvPr>
            <p:ph idx="1"/>
          </p:nvPr>
        </p:nvSpPr>
        <p:spPr>
          <a:xfrm>
            <a:off x="862287" y="2423821"/>
            <a:ext cx="4447067" cy="3519780"/>
          </a:xfrm>
        </p:spPr>
        <p:txBody>
          <a:bodyPr>
            <a:normAutofit/>
          </a:bodyPr>
          <a:lstStyle/>
          <a:p>
            <a:pPr marL="0" indent="0">
              <a:buNone/>
            </a:pPr>
            <a:r>
              <a:rPr lang="en-US" sz="1700" b="1" dirty="0">
                <a:latin typeface="Cambria" panose="02040503050406030204" pitchFamily="18" charset="0"/>
                <a:ea typeface="Cambria" panose="02040503050406030204" pitchFamily="18" charset="0"/>
              </a:rPr>
              <a:t>1976</a:t>
            </a:r>
          </a:p>
          <a:p>
            <a:pPr marL="0" indent="0">
              <a:buNone/>
            </a:pPr>
            <a:endParaRPr lang="en-US" sz="1700" dirty="0">
              <a:latin typeface="Cambria" panose="02040503050406030204" pitchFamily="18" charset="0"/>
              <a:ea typeface="Cambria" panose="02040503050406030204" pitchFamily="18" charset="0"/>
            </a:endParaRPr>
          </a:p>
          <a:p>
            <a:pPr marL="0" indent="0">
              <a:buNone/>
            </a:pPr>
            <a:r>
              <a:rPr lang="en-US" sz="1700" dirty="0">
                <a:latin typeface="Cambria" panose="02040503050406030204" pitchFamily="18" charset="0"/>
                <a:ea typeface="Cambria" panose="02040503050406030204" pitchFamily="18" charset="0"/>
              </a:rPr>
              <a:t>The LTTE became one of the world's deadliest insurgent groups with unparalleled guerilla techniques. During the 1970s, the organization carried out several guerrilla attacks. LTTE was allegedly the first insurgent organization to use concealed explosive belts and vests. Another popular technique was suicide bombings. </a:t>
            </a:r>
          </a:p>
        </p:txBody>
      </p:sp>
      <p:pic>
        <p:nvPicPr>
          <p:cNvPr id="4" name="Picture 3" descr="41ff575c6e115f94b2f7ac8787af3fd5">
            <a:extLst>
              <a:ext uri="{FF2B5EF4-FFF2-40B4-BE49-F238E27FC236}">
                <a16:creationId xmlns:a16="http://schemas.microsoft.com/office/drawing/2014/main" id="{92B03B7B-A223-4CA3-BB0B-BB181D716C97}"/>
              </a:ext>
            </a:extLst>
          </p:cNvPr>
          <p:cNvPicPr>
            <a:picLocks noChangeAspect="1"/>
          </p:cNvPicPr>
          <p:nvPr/>
        </p:nvPicPr>
        <p:blipFill>
          <a:blip r:embed="rId2"/>
          <a:stretch>
            <a:fillRect/>
          </a:stretch>
        </p:blipFill>
        <p:spPr>
          <a:xfrm>
            <a:off x="5809129" y="940831"/>
            <a:ext cx="2823882" cy="4868761"/>
          </a:xfrm>
          <a:prstGeom prst="rect">
            <a:avLst/>
          </a:prstGeom>
        </p:spPr>
      </p:pic>
      <p:sp>
        <p:nvSpPr>
          <p:cNvPr id="20"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9" cy="6858000"/>
          </a:xfrm>
          <a:prstGeom prst="rect">
            <a:avLst/>
          </a:prstGeom>
          <a:solidFill>
            <a:srgbClr val="425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8096" y="585216"/>
            <a:ext cx="4505270" cy="1499616"/>
          </a:xfrm>
        </p:spPr>
        <p:txBody>
          <a:bodyPr>
            <a:normAutofit/>
          </a:bodyPr>
          <a:lstStyle/>
          <a:p>
            <a:r>
              <a:rPr lang="en-US" sz="4100">
                <a:solidFill>
                  <a:srgbClr val="FFFFFF"/>
                </a:solidFill>
                <a:latin typeface="Cambria" panose="02040503050406030204" pitchFamily="18" charset="0"/>
                <a:ea typeface="Cambria" panose="02040503050406030204" pitchFamily="18" charset="0"/>
              </a:rPr>
              <a:t>Junius Richard Jayewardane</a:t>
            </a:r>
          </a:p>
        </p:txBody>
      </p:sp>
      <p:cxnSp>
        <p:nvCxnSpPr>
          <p:cNvPr id="11" name="Straight Connector 1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8096" y="2286000"/>
            <a:ext cx="4505270" cy="4023360"/>
          </a:xfrm>
        </p:spPr>
        <p:txBody>
          <a:bodyPr>
            <a:normAutofit/>
          </a:bodyPr>
          <a:lstStyle/>
          <a:p>
            <a:pPr marL="0" indent="0">
              <a:buNone/>
            </a:pPr>
            <a:r>
              <a:rPr lang="en-US" sz="1700" b="1" dirty="0">
                <a:solidFill>
                  <a:srgbClr val="FFFFFF"/>
                </a:solidFill>
                <a:latin typeface="Cambria" panose="02040503050406030204" pitchFamily="18" charset="0"/>
                <a:ea typeface="Cambria" panose="02040503050406030204" pitchFamily="18" charset="0"/>
              </a:rPr>
              <a:t>1977 </a:t>
            </a:r>
          </a:p>
          <a:p>
            <a:pPr marL="0" indent="0">
              <a:buNone/>
            </a:pPr>
            <a:endParaRPr lang="en-US" sz="1100" dirty="0">
              <a:solidFill>
                <a:srgbClr val="FFFFFF"/>
              </a:solidFill>
              <a:latin typeface="Cambria" panose="02040503050406030204" pitchFamily="18" charset="0"/>
              <a:ea typeface="Cambria" panose="02040503050406030204" pitchFamily="18" charset="0"/>
            </a:endParaRPr>
          </a:p>
          <a:p>
            <a:pPr marL="0" indent="0">
              <a:buNone/>
            </a:pPr>
            <a:r>
              <a:rPr lang="en-US" sz="1700" dirty="0">
                <a:solidFill>
                  <a:srgbClr val="FFFFFF"/>
                </a:solidFill>
                <a:latin typeface="Cambria" panose="02040503050406030204" pitchFamily="18" charset="0"/>
                <a:ea typeface="Cambria" panose="02040503050406030204" pitchFamily="18" charset="0"/>
              </a:rPr>
              <a:t>In 1977, Junius Richard Jayewardene of the United National Party first came to power as Prime Minister before becoming the country's first executive president after six months.</a:t>
            </a:r>
            <a:br>
              <a:rPr lang="en-US" sz="1700" dirty="0">
                <a:solidFill>
                  <a:srgbClr val="FFFFFF"/>
                </a:solidFill>
                <a:latin typeface="Cambria" panose="02040503050406030204" pitchFamily="18" charset="0"/>
                <a:ea typeface="Cambria" panose="02040503050406030204" pitchFamily="18" charset="0"/>
              </a:rPr>
            </a:br>
            <a:br>
              <a:rPr lang="en-US" sz="1700" dirty="0">
                <a:solidFill>
                  <a:srgbClr val="FFFFFF"/>
                </a:solidFill>
                <a:latin typeface="Cambria" panose="02040503050406030204" pitchFamily="18" charset="0"/>
                <a:ea typeface="Cambria" panose="02040503050406030204" pitchFamily="18" charset="0"/>
              </a:rPr>
            </a:br>
            <a:r>
              <a:rPr lang="en-US" sz="1700" dirty="0">
                <a:solidFill>
                  <a:srgbClr val="FFFFFF"/>
                </a:solidFill>
                <a:latin typeface="Cambria" panose="02040503050406030204" pitchFamily="18" charset="0"/>
                <a:ea typeface="Cambria" panose="02040503050406030204" pitchFamily="18" charset="0"/>
              </a:rPr>
              <a:t>A controversial figure, Jayewardene's actions have been recognized as significantly contributing to the beginnings of the Sri Lankan Civil War. Following the 1983 anti-Tamil riots, Jayewardene did not attempt to stop the continuous attacks on the Tamils and blatantly said, "Really if I starve the Tamils out, the Sinhala people will be happy."</a:t>
            </a:r>
          </a:p>
        </p:txBody>
      </p:sp>
      <p:pic>
        <p:nvPicPr>
          <p:cNvPr id="4" name="Picture 3" descr="533d663ffad56818422ba5c25a30ba7f">
            <a:extLst>
              <a:ext uri="{FF2B5EF4-FFF2-40B4-BE49-F238E27FC236}">
                <a16:creationId xmlns:a16="http://schemas.microsoft.com/office/drawing/2014/main" id="{27D1C2B3-5D92-44B9-8C30-25A37A18C4C3}"/>
              </a:ext>
            </a:extLst>
          </p:cNvPr>
          <p:cNvPicPr>
            <a:picLocks noChangeAspect="1"/>
          </p:cNvPicPr>
          <p:nvPr/>
        </p:nvPicPr>
        <p:blipFill rotWithShape="1">
          <a:blip r:embed="rId2"/>
          <a:srcRect l="24494" r="6235"/>
          <a:stretch/>
        </p:blipFill>
        <p:spPr>
          <a:xfrm>
            <a:off x="5664199" y="10"/>
            <a:ext cx="3479801" cy="68579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39600" y="662399"/>
            <a:ext cx="4496990" cy="1494000"/>
          </a:xfrm>
        </p:spPr>
        <p:txBody>
          <a:bodyPr anchor="t">
            <a:normAutofit/>
          </a:bodyPr>
          <a:lstStyle/>
          <a:p>
            <a:r>
              <a:rPr lang="en-US" dirty="0">
                <a:latin typeface="Cambria" panose="02040503050406030204" pitchFamily="18" charset="0"/>
                <a:ea typeface="Cambria" panose="02040503050406030204" pitchFamily="18" charset="0"/>
              </a:rPr>
              <a:t>1977 Anti-Tamil Pogrom</a:t>
            </a:r>
          </a:p>
        </p:txBody>
      </p:sp>
      <p:grpSp>
        <p:nvGrpSpPr>
          <p:cNvPr id="20" name="Group 10">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2"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1"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p:cNvSpPr>
            <a:spLocks noGrp="1"/>
          </p:cNvSpPr>
          <p:nvPr>
            <p:ph idx="1"/>
          </p:nvPr>
        </p:nvSpPr>
        <p:spPr>
          <a:xfrm>
            <a:off x="938758" y="2286000"/>
            <a:ext cx="4511923" cy="3844800"/>
          </a:xfrm>
        </p:spPr>
        <p:txBody>
          <a:bodyPr>
            <a:normAutofit/>
          </a:bodyPr>
          <a:lstStyle/>
          <a:p>
            <a:pPr marL="0" indent="0">
              <a:buNone/>
            </a:pPr>
            <a:r>
              <a:rPr lang="en-US" sz="1700" b="1" dirty="0">
                <a:solidFill>
                  <a:schemeClr val="tx1">
                    <a:alpha val="60000"/>
                  </a:schemeClr>
                </a:solidFill>
                <a:latin typeface="Cambria" panose="02040503050406030204" pitchFamily="18" charset="0"/>
                <a:ea typeface="Cambria" panose="02040503050406030204" pitchFamily="18" charset="0"/>
              </a:rPr>
              <a:t>1977 </a:t>
            </a:r>
          </a:p>
          <a:p>
            <a:pPr marL="0" indent="0">
              <a:buNone/>
            </a:pPr>
            <a:endParaRPr lang="en-US" sz="1700" dirty="0">
              <a:solidFill>
                <a:schemeClr val="tx1">
                  <a:alpha val="60000"/>
                </a:schemeClr>
              </a:solidFill>
              <a:latin typeface="Cambria" panose="02040503050406030204" pitchFamily="18" charset="0"/>
              <a:ea typeface="Cambria" panose="02040503050406030204" pitchFamily="18" charset="0"/>
            </a:endParaRPr>
          </a:p>
          <a:p>
            <a:pPr marL="0" indent="0">
              <a:buNone/>
            </a:pPr>
            <a:r>
              <a:rPr lang="en-US" sz="1700" dirty="0">
                <a:solidFill>
                  <a:schemeClr val="tx1">
                    <a:alpha val="60000"/>
                  </a:schemeClr>
                </a:solidFill>
                <a:latin typeface="Cambria" panose="02040503050406030204" pitchFamily="18" charset="0"/>
                <a:ea typeface="Cambria" panose="02040503050406030204" pitchFamily="18" charset="0"/>
              </a:rPr>
              <a:t>The 1977 anti-Tamil pogrom followed that year's general elections in which the Tamil United Liberation Front won the majority of Tamil votes on promises of secession. </a:t>
            </a:r>
            <a:br>
              <a:rPr lang="en-US" sz="1700" dirty="0">
                <a:solidFill>
                  <a:schemeClr val="tx1">
                    <a:alpha val="60000"/>
                  </a:schemeClr>
                </a:solidFill>
                <a:latin typeface="Cambria" panose="02040503050406030204" pitchFamily="18" charset="0"/>
                <a:ea typeface="Cambria" panose="02040503050406030204" pitchFamily="18" charset="0"/>
              </a:rPr>
            </a:br>
            <a:br>
              <a:rPr lang="en-US" sz="1700" dirty="0">
                <a:solidFill>
                  <a:schemeClr val="tx1">
                    <a:alpha val="60000"/>
                  </a:schemeClr>
                </a:solidFill>
                <a:latin typeface="Cambria" panose="02040503050406030204" pitchFamily="18" charset="0"/>
                <a:ea typeface="Cambria" panose="02040503050406030204" pitchFamily="18" charset="0"/>
              </a:rPr>
            </a:br>
            <a:r>
              <a:rPr lang="en-US" sz="1700" dirty="0">
                <a:solidFill>
                  <a:schemeClr val="tx1">
                    <a:alpha val="60000"/>
                  </a:schemeClr>
                </a:solidFill>
                <a:latin typeface="Cambria" panose="02040503050406030204" pitchFamily="18" charset="0"/>
                <a:ea typeface="Cambria" panose="02040503050406030204" pitchFamily="18" charset="0"/>
              </a:rPr>
              <a:t>Sinhalese mobs killed an estimated 300 Tamils. Tamil mobs also attacked Sinhalese people in Tamil-majority areas in retaliation.</a:t>
            </a:r>
          </a:p>
        </p:txBody>
      </p:sp>
      <p:pic>
        <p:nvPicPr>
          <p:cNvPr id="4" name="Picture 3" descr="2872ed68298a45c884b19e4b54f47fb3">
            <a:extLst>
              <a:ext uri="{FF2B5EF4-FFF2-40B4-BE49-F238E27FC236}">
                <a16:creationId xmlns:a16="http://schemas.microsoft.com/office/drawing/2014/main" id="{B0A50A67-D8E3-4243-85D5-078F8FFE5787}"/>
              </a:ext>
            </a:extLst>
          </p:cNvPr>
          <p:cNvPicPr>
            <a:picLocks noChangeAspect="1"/>
          </p:cNvPicPr>
          <p:nvPr/>
        </p:nvPicPr>
        <p:blipFill rotWithShape="1">
          <a:blip r:embed="rId2"/>
          <a:srcRect r="4658" b="1748"/>
          <a:stretch/>
        </p:blipFill>
        <p:spPr>
          <a:xfrm>
            <a:off x="5969761" y="643469"/>
            <a:ext cx="2446242" cy="557106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542359" y="0"/>
            <a:ext cx="3601641"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2" name="Title 1"/>
          <p:cNvSpPr>
            <a:spLocks noGrp="1"/>
          </p:cNvSpPr>
          <p:nvPr>
            <p:ph type="title"/>
          </p:nvPr>
        </p:nvSpPr>
        <p:spPr>
          <a:xfrm>
            <a:off x="6185726" y="460669"/>
            <a:ext cx="2557732" cy="1492132"/>
          </a:xfrm>
        </p:spPr>
        <p:txBody>
          <a:bodyPr anchor="t">
            <a:normAutofit/>
          </a:bodyPr>
          <a:lstStyle/>
          <a:p>
            <a:pPr>
              <a:lnSpc>
                <a:spcPct val="90000"/>
              </a:lnSpc>
            </a:pPr>
            <a:r>
              <a:rPr lang="en-US" sz="3400" b="1" dirty="0">
                <a:latin typeface="Cambria" panose="02040503050406030204" pitchFamily="18" charset="0"/>
                <a:ea typeface="Cambria" panose="02040503050406030204" pitchFamily="18" charset="0"/>
              </a:rPr>
              <a:t>1981 Anti-Tamil Pogrom</a:t>
            </a:r>
          </a:p>
        </p:txBody>
      </p:sp>
      <p:sp>
        <p:nvSpPr>
          <p:cNvPr id="15" name="Freeform: Shape 14">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85184"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8A5E53-9E20-6845-ACAD-0C1C8B5E9399}"/>
              </a:ext>
            </a:extLst>
          </p:cNvPr>
          <p:cNvPicPr>
            <a:picLocks noChangeAspect="1"/>
          </p:cNvPicPr>
          <p:nvPr/>
        </p:nvPicPr>
        <p:blipFill>
          <a:blip r:embed="rId2"/>
          <a:stretch>
            <a:fillRect/>
          </a:stretch>
        </p:blipFill>
        <p:spPr>
          <a:xfrm>
            <a:off x="0" y="1439859"/>
            <a:ext cx="5525392" cy="3978281"/>
          </a:xfrm>
          <a:prstGeom prst="rect">
            <a:avLst/>
          </a:prstGeom>
        </p:spPr>
      </p:pic>
      <p:sp>
        <p:nvSpPr>
          <p:cNvPr id="3" name="Content Placeholder 2"/>
          <p:cNvSpPr>
            <a:spLocks noGrp="1"/>
          </p:cNvSpPr>
          <p:nvPr>
            <p:ph idx="1"/>
          </p:nvPr>
        </p:nvSpPr>
        <p:spPr>
          <a:xfrm>
            <a:off x="6185726" y="2350799"/>
            <a:ext cx="2557732" cy="4046531"/>
          </a:xfrm>
        </p:spPr>
        <p:txBody>
          <a:bodyPr>
            <a:normAutofit/>
          </a:bodyPr>
          <a:lstStyle/>
          <a:p>
            <a:pPr marL="0" indent="0">
              <a:lnSpc>
                <a:spcPct val="90000"/>
              </a:lnSpc>
              <a:buNone/>
            </a:pPr>
            <a:r>
              <a:rPr lang="en-US" sz="1600" b="1" dirty="0">
                <a:solidFill>
                  <a:schemeClr val="tx1">
                    <a:alpha val="60000"/>
                  </a:schemeClr>
                </a:solidFill>
                <a:latin typeface="Cambria" panose="02040503050406030204" pitchFamily="18" charset="0"/>
                <a:ea typeface="Cambria" panose="02040503050406030204" pitchFamily="18" charset="0"/>
              </a:rPr>
              <a:t>1981 </a:t>
            </a:r>
          </a:p>
          <a:p>
            <a:pPr marL="0" indent="0">
              <a:lnSpc>
                <a:spcPct val="90000"/>
              </a:lnSpc>
              <a:buNone/>
            </a:pPr>
            <a:endParaRPr lang="en-US" sz="1600" b="1" dirty="0">
              <a:solidFill>
                <a:schemeClr val="tx1">
                  <a:alpha val="60000"/>
                </a:schemeClr>
              </a:solidFill>
              <a:latin typeface="Cambria" panose="02040503050406030204" pitchFamily="18" charset="0"/>
              <a:ea typeface="Cambria" panose="02040503050406030204" pitchFamily="18" charset="0"/>
            </a:endParaRPr>
          </a:p>
          <a:p>
            <a:pPr marL="0" indent="0">
              <a:lnSpc>
                <a:spcPct val="90000"/>
              </a:lnSpc>
              <a:buNone/>
            </a:pPr>
            <a:r>
              <a:rPr lang="en-US" sz="1600" dirty="0">
                <a:solidFill>
                  <a:schemeClr val="tx1">
                    <a:alpha val="60000"/>
                  </a:schemeClr>
                </a:solidFill>
                <a:latin typeface="Cambria" panose="02040503050406030204" pitchFamily="18" charset="0"/>
                <a:ea typeface="Cambria" panose="02040503050406030204" pitchFamily="18" charset="0"/>
              </a:rPr>
              <a:t>From June–August 1981, organized Sinhala mobs looted and burned down Tamil shops and houses in Jaffna, </a:t>
            </a:r>
            <a:r>
              <a:rPr lang="en-US" sz="1600" dirty="0" err="1">
                <a:solidFill>
                  <a:schemeClr val="tx1">
                    <a:alpha val="60000"/>
                  </a:schemeClr>
                </a:solidFill>
                <a:latin typeface="Cambria" panose="02040503050406030204" pitchFamily="18" charset="0"/>
                <a:ea typeface="Cambria" panose="02040503050406030204" pitchFamily="18" charset="0"/>
              </a:rPr>
              <a:t>Ratnapura</a:t>
            </a:r>
            <a:r>
              <a:rPr lang="en-US" sz="1600" dirty="0">
                <a:solidFill>
                  <a:schemeClr val="tx1">
                    <a:alpha val="60000"/>
                  </a:schemeClr>
                </a:solidFill>
                <a:latin typeface="Cambria" panose="02040503050406030204" pitchFamily="18" charset="0"/>
                <a:ea typeface="Cambria" panose="02040503050406030204" pitchFamily="18" charset="0"/>
              </a:rPr>
              <a:t>, </a:t>
            </a:r>
            <a:r>
              <a:rPr lang="en-US" sz="1600" dirty="0" err="1">
                <a:solidFill>
                  <a:schemeClr val="tx1">
                    <a:alpha val="60000"/>
                  </a:schemeClr>
                </a:solidFill>
                <a:latin typeface="Cambria" panose="02040503050406030204" pitchFamily="18" charset="0"/>
                <a:ea typeface="Cambria" panose="02040503050406030204" pitchFamily="18" charset="0"/>
              </a:rPr>
              <a:t>Balangoda</a:t>
            </a:r>
            <a:r>
              <a:rPr lang="en-US" sz="1600" dirty="0">
                <a:solidFill>
                  <a:schemeClr val="tx1">
                    <a:alpha val="60000"/>
                  </a:schemeClr>
                </a:solidFill>
                <a:latin typeface="Cambria" panose="02040503050406030204" pitchFamily="18" charset="0"/>
                <a:ea typeface="Cambria" panose="02040503050406030204" pitchFamily="18" charset="0"/>
              </a:rPr>
              <a:t>, </a:t>
            </a:r>
            <a:r>
              <a:rPr lang="en-US" sz="1600" dirty="0" err="1">
                <a:solidFill>
                  <a:schemeClr val="tx1">
                    <a:alpha val="60000"/>
                  </a:schemeClr>
                </a:solidFill>
                <a:latin typeface="Cambria" panose="02040503050406030204" pitchFamily="18" charset="0"/>
                <a:ea typeface="Cambria" panose="02040503050406030204" pitchFamily="18" charset="0"/>
              </a:rPr>
              <a:t>Kahawatte</a:t>
            </a:r>
            <a:r>
              <a:rPr lang="en-US" sz="1600" dirty="0">
                <a:solidFill>
                  <a:schemeClr val="tx1">
                    <a:alpha val="60000"/>
                  </a:schemeClr>
                </a:solidFill>
                <a:latin typeface="Cambria" panose="02040503050406030204" pitchFamily="18" charset="0"/>
                <a:ea typeface="Cambria" panose="02040503050406030204" pitchFamily="18" charset="0"/>
              </a:rPr>
              <a:t>, and Colombo. </a:t>
            </a:r>
            <a:br>
              <a:rPr lang="en-US" sz="1600" dirty="0">
                <a:solidFill>
                  <a:schemeClr val="tx1">
                    <a:alpha val="60000"/>
                  </a:schemeClr>
                </a:solidFill>
                <a:latin typeface="Cambria" panose="02040503050406030204" pitchFamily="18" charset="0"/>
                <a:ea typeface="Cambria" panose="02040503050406030204" pitchFamily="18" charset="0"/>
              </a:rPr>
            </a:br>
            <a:br>
              <a:rPr lang="en-US" sz="1600" dirty="0">
                <a:solidFill>
                  <a:schemeClr val="tx1">
                    <a:alpha val="60000"/>
                  </a:schemeClr>
                </a:solidFill>
                <a:latin typeface="Cambria" panose="02040503050406030204" pitchFamily="18" charset="0"/>
                <a:ea typeface="Cambria" panose="02040503050406030204" pitchFamily="18" charset="0"/>
              </a:rPr>
            </a:br>
            <a:r>
              <a:rPr lang="en-US" sz="1600" dirty="0">
                <a:solidFill>
                  <a:schemeClr val="tx1">
                    <a:alpha val="60000"/>
                  </a:schemeClr>
                </a:solidFill>
                <a:latin typeface="Cambria" panose="02040503050406030204" pitchFamily="18" charset="0"/>
                <a:ea typeface="Cambria" panose="02040503050406030204" pitchFamily="18" charset="0"/>
              </a:rPr>
              <a:t>25 people died, countless women were raped, and thousands were left homeless. The ruling United National Party allegedly organized the violence.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78AC5ED-19D4-4AA0-B113-17CD09F83308}"/>
              </a:ext>
            </a:extLst>
          </p:cNvPr>
          <p:cNvSpPr>
            <a:spLocks noGrp="1"/>
          </p:cNvSpPr>
          <p:nvPr>
            <p:ph type="title"/>
          </p:nvPr>
        </p:nvSpPr>
        <p:spPr>
          <a:xfrm>
            <a:off x="480060" y="4777739"/>
            <a:ext cx="2564242" cy="1412119"/>
          </a:xfrm>
        </p:spPr>
        <p:txBody>
          <a:bodyPr>
            <a:normAutofit/>
          </a:bodyPr>
          <a:lstStyle/>
          <a:p>
            <a:pPr>
              <a:lnSpc>
                <a:spcPct val="90000"/>
              </a:lnSpc>
            </a:pPr>
            <a:r>
              <a:rPr lang="en-US" sz="2900">
                <a:latin typeface="Cambria" panose="02040503050406030204" pitchFamily="18" charset="0"/>
                <a:ea typeface="Cambria" panose="02040503050406030204" pitchFamily="18" charset="0"/>
              </a:rPr>
              <a:t>Destruction of Jaffna Library</a:t>
            </a:r>
          </a:p>
        </p:txBody>
      </p:sp>
      <p:pic>
        <p:nvPicPr>
          <p:cNvPr id="4" name="Picture 3" descr="001e6ce65481e7dc274d7465c3178f37">
            <a:extLst>
              <a:ext uri="{FF2B5EF4-FFF2-40B4-BE49-F238E27FC236}">
                <a16:creationId xmlns:a16="http://schemas.microsoft.com/office/drawing/2014/main" id="{141A531F-FEEF-4A06-B0EF-0AC9FA881C79}"/>
              </a:ext>
            </a:extLst>
          </p:cNvPr>
          <p:cNvPicPr>
            <a:picLocks noChangeAspect="1"/>
          </p:cNvPicPr>
          <p:nvPr/>
        </p:nvPicPr>
        <p:blipFill rotWithShape="1">
          <a:blip r:embed="rId2"/>
          <a:srcRect l="25" t="20131" r="-25" b="13400"/>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76356" y="4609623"/>
            <a:ext cx="5394864" cy="1854881"/>
          </a:xfrm>
        </p:spPr>
        <p:txBody>
          <a:bodyPr anchor="ctr">
            <a:normAutofit lnSpcReduction="10000"/>
          </a:bodyPr>
          <a:lstStyle/>
          <a:p>
            <a:pPr marL="0" indent="0">
              <a:lnSpc>
                <a:spcPct val="90000"/>
              </a:lnSpc>
              <a:buNone/>
            </a:pPr>
            <a:r>
              <a:rPr lang="en-IN" sz="1400" b="1" dirty="0">
                <a:latin typeface="Cambria" panose="02040503050406030204" pitchFamily="18" charset="0"/>
                <a:ea typeface="Cambria" panose="02040503050406030204" pitchFamily="18" charset="0"/>
              </a:rPr>
              <a:t>June 1, 1981</a:t>
            </a:r>
          </a:p>
          <a:p>
            <a:pPr marL="0" indent="0">
              <a:lnSpc>
                <a:spcPct val="90000"/>
              </a:lnSpc>
              <a:buNone/>
            </a:pPr>
            <a:endParaRPr lang="en-IN" sz="1400" dirty="0">
              <a:latin typeface="Cambria" panose="02040503050406030204" pitchFamily="18" charset="0"/>
              <a:ea typeface="Cambria" panose="02040503050406030204" pitchFamily="18" charset="0"/>
            </a:endParaRPr>
          </a:p>
          <a:p>
            <a:pPr marL="0" indent="0">
              <a:lnSpc>
                <a:spcPct val="90000"/>
              </a:lnSpc>
              <a:buNone/>
            </a:pPr>
            <a:r>
              <a:rPr lang="en-IN" sz="1400" dirty="0">
                <a:latin typeface="Cambria" panose="02040503050406030204" pitchFamily="18" charset="0"/>
                <a:ea typeface="Cambria" panose="02040503050406030204" pitchFamily="18" charset="0"/>
              </a:rPr>
              <a:t>On the night of June 1st, Sinhalese mobs burned down the prestigious Jaffna Public Library, a cultural hub for the Tamil community. Fully armed police officers and paramilitaries took part in the mob. </a:t>
            </a:r>
            <a:br>
              <a:rPr lang="en-IN" sz="1400" dirty="0">
                <a:latin typeface="Cambria" panose="02040503050406030204" pitchFamily="18" charset="0"/>
                <a:ea typeface="Cambria" panose="02040503050406030204" pitchFamily="18" charset="0"/>
              </a:rPr>
            </a:br>
            <a:br>
              <a:rPr lang="en-IN" sz="1400" dirty="0">
                <a:latin typeface="Cambria" panose="02040503050406030204" pitchFamily="18" charset="0"/>
                <a:ea typeface="Cambria" panose="02040503050406030204" pitchFamily="18" charset="0"/>
              </a:rPr>
            </a:br>
            <a:r>
              <a:rPr lang="en-IN" sz="1400" dirty="0">
                <a:latin typeface="Cambria" panose="02040503050406030204" pitchFamily="18" charset="0"/>
                <a:ea typeface="Cambria" panose="02040503050406030204" pitchFamily="18" charset="0"/>
              </a:rPr>
              <a:t>The fire destroyed over 97,000 volumes of books and cultural documents.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A66DD-EF66-5B4B-88CC-7B5239CA7A38}"/>
              </a:ext>
            </a:extLst>
          </p:cNvPr>
          <p:cNvPicPr>
            <a:picLocks noChangeAspect="1"/>
          </p:cNvPicPr>
          <p:nvPr/>
        </p:nvPicPr>
        <p:blipFill rotWithShape="1">
          <a:blip r:embed="rId2"/>
          <a:srcRect l="11000" r="-1" b="-1"/>
          <a:stretch/>
        </p:blipFill>
        <p:spPr>
          <a:xfrm>
            <a:off x="20" y="10"/>
            <a:ext cx="9143980" cy="6857990"/>
          </a:xfrm>
          <a:prstGeom prst="rect">
            <a:avLst/>
          </a:prstGeom>
        </p:spPr>
      </p:pic>
      <p:sp>
        <p:nvSpPr>
          <p:cNvPr id="15"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r>
              <a:rPr lang="en-US" sz="3500" b="1">
                <a:latin typeface="Cambria" panose="02040503050406030204" pitchFamily="18" charset="0"/>
                <a:ea typeface="Cambria" panose="02040503050406030204" pitchFamily="18" charset="0"/>
              </a:rPr>
              <a:t>Cultural Destruction</a:t>
            </a:r>
          </a:p>
        </p:txBody>
      </p:sp>
      <p:sp>
        <p:nvSpPr>
          <p:cNvPr id="3" name="Content Placeholder 2"/>
          <p:cNvSpPr>
            <a:spLocks noGrp="1"/>
          </p:cNvSpPr>
          <p:nvPr>
            <p:ph idx="1"/>
          </p:nvPr>
        </p:nvSpPr>
        <p:spPr>
          <a:xfrm>
            <a:off x="5811967" y="2121763"/>
            <a:ext cx="2823620" cy="3773010"/>
          </a:xfrm>
        </p:spPr>
        <p:txBody>
          <a:bodyPr>
            <a:normAutofit lnSpcReduction="10000"/>
          </a:bodyPr>
          <a:lstStyle/>
          <a:p>
            <a:pPr marL="0" indent="0">
              <a:lnSpc>
                <a:spcPct val="90000"/>
              </a:lnSpc>
              <a:buNone/>
            </a:pPr>
            <a:r>
              <a:rPr lang="en-US" sz="1600" b="1" dirty="0">
                <a:latin typeface="Cambria" panose="02040503050406030204" pitchFamily="18" charset="0"/>
                <a:ea typeface="Cambria" panose="02040503050406030204" pitchFamily="18" charset="0"/>
              </a:rPr>
              <a:t>1981</a:t>
            </a:r>
          </a:p>
          <a:p>
            <a:pPr marL="0" indent="0">
              <a:lnSpc>
                <a:spcPct val="90000"/>
              </a:lnSpc>
              <a:buNone/>
            </a:pPr>
            <a:endParaRPr lang="en-US" sz="1600" b="1"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In 1981, the state-sponsored militia destroyed 95,000 volumes of books and culturally important texts relating to Tamil culture and history when they burned the Jaffna Public Library to the ground. This arson attack intended to eliminate Tamil cultural and historical heritage.</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Sinhalese Buddhists also destroyed shrines of Hindu gods worshipped by the Tamils.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6E4547C4-6E1B-914E-A653-DD9603D32C08}"/>
              </a:ext>
            </a:extLst>
          </p:cNvPr>
          <p:cNvPicPr>
            <a:picLocks noChangeAspect="1"/>
          </p:cNvPicPr>
          <p:nvPr/>
        </p:nvPicPr>
        <p:blipFill rotWithShape="1">
          <a:blip r:embed="rId2"/>
          <a:srcRect t="25567" r="-1" b="-1"/>
          <a:stretch/>
        </p:blipFill>
        <p:spPr>
          <a:xfrm>
            <a:off x="240030" y="320040"/>
            <a:ext cx="8661654" cy="4303462"/>
          </a:xfrm>
          <a:prstGeom prst="rect">
            <a:avLst/>
          </a:prstGeom>
        </p:spPr>
      </p:pic>
      <p:sp>
        <p:nvSpPr>
          <p:cNvPr id="20" name="Rectangle 19">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b="1">
                <a:solidFill>
                  <a:schemeClr val="bg1"/>
                </a:solidFill>
                <a:latin typeface="Cambria" panose="02040503050406030204" pitchFamily="18" charset="0"/>
                <a:ea typeface="Cambria" panose="02040503050406030204" pitchFamily="18" charset="0"/>
              </a:rPr>
              <a:t>Beginning of Black July</a:t>
            </a:r>
            <a:endParaRPr lang="en-US" sz="2300" b="1" dirty="0">
              <a:solidFill>
                <a:schemeClr val="bg1"/>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1" y="5009083"/>
            <a:ext cx="5472645" cy="1345997"/>
          </a:xfrm>
        </p:spPr>
        <p:txBody>
          <a:bodyPr anchor="ctr">
            <a:normAutofit/>
          </a:bodyPr>
          <a:lstStyle/>
          <a:p>
            <a:pPr marL="0" indent="0">
              <a:lnSpc>
                <a:spcPct val="90000"/>
              </a:lnSpc>
              <a:buNone/>
            </a:pPr>
            <a:r>
              <a:rPr lang="en-IN" sz="1400" b="1" dirty="0">
                <a:solidFill>
                  <a:schemeClr val="bg1"/>
                </a:solidFill>
                <a:latin typeface="Cambria" panose="02040503050406030204" pitchFamily="18" charset="0"/>
                <a:ea typeface="Cambria" panose="02040503050406030204" pitchFamily="18" charset="0"/>
              </a:rPr>
              <a:t>July 23, 1983</a:t>
            </a:r>
          </a:p>
          <a:p>
            <a:pPr>
              <a:lnSpc>
                <a:spcPct val="90000"/>
              </a:lnSpc>
            </a:pPr>
            <a:endParaRPr lang="en-IN" sz="1400" b="1" dirty="0">
              <a:solidFill>
                <a:schemeClr val="bg1"/>
              </a:solidFill>
              <a:latin typeface="Cambria" panose="02040503050406030204" pitchFamily="18" charset="0"/>
              <a:ea typeface="Cambria" panose="02040503050406030204" pitchFamily="18" charset="0"/>
            </a:endParaRPr>
          </a:p>
          <a:p>
            <a:pPr marL="0" indent="0">
              <a:lnSpc>
                <a:spcPct val="90000"/>
              </a:lnSpc>
              <a:buNone/>
            </a:pPr>
            <a:r>
              <a:rPr lang="en-IN" sz="1400" dirty="0">
                <a:solidFill>
                  <a:schemeClr val="bg1"/>
                </a:solidFill>
                <a:latin typeface="Cambria" panose="02040503050406030204" pitchFamily="18" charset="0"/>
                <a:ea typeface="Cambria" panose="02040503050406030204" pitchFamily="18" charset="0"/>
              </a:rPr>
              <a:t>On July 23, 1983, the LTTE attacked a military vehicle and killed thirteen soldiers. After this, a volatile crowd of Sinhalese men gathered and headed to the streets of Colombo to attack Tamil-run establishments and stores, marking the beginning of Black July.</a:t>
            </a:r>
          </a:p>
        </p:txBody>
      </p:sp>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descr="b5229fef943aa5328df1f56ccdcf4ed7">
            <a:extLst>
              <a:ext uri="{FF2B5EF4-FFF2-40B4-BE49-F238E27FC236}">
                <a16:creationId xmlns:a16="http://schemas.microsoft.com/office/drawing/2014/main" id="{E3666985-7217-4B64-8B68-78856F33A860}"/>
              </a:ext>
            </a:extLst>
          </p:cNvPr>
          <p:cNvPicPr>
            <a:picLocks noChangeAspect="1"/>
          </p:cNvPicPr>
          <p:nvPr/>
        </p:nvPicPr>
        <p:blipFill rotWithShape="1">
          <a:blip r:embed="rId2">
            <a:alphaModFix amt="35000"/>
          </a:blip>
          <a:srcRect l="15610" r="9390"/>
          <a:stretch/>
        </p:blipFill>
        <p:spPr>
          <a:xfrm>
            <a:off x="20" y="10"/>
            <a:ext cx="9143980" cy="6857990"/>
          </a:xfrm>
          <a:prstGeom prst="rect">
            <a:avLst/>
          </a:prstGeom>
        </p:spPr>
      </p:pic>
      <p:sp>
        <p:nvSpPr>
          <p:cNvPr id="2" name="Title 1"/>
          <p:cNvSpPr>
            <a:spLocks noGrp="1"/>
          </p:cNvSpPr>
          <p:nvPr>
            <p:ph type="title"/>
          </p:nvPr>
        </p:nvSpPr>
        <p:spPr>
          <a:xfrm>
            <a:off x="800100" y="642594"/>
            <a:ext cx="7543800" cy="1371600"/>
          </a:xfrm>
        </p:spPr>
        <p:txBody>
          <a:bodyPr>
            <a:normAutofit/>
          </a:bodyPr>
          <a:lstStyle/>
          <a:p>
            <a:r>
              <a:rPr lang="en-US" dirty="0">
                <a:latin typeface="Cambria" panose="02040503050406030204" pitchFamily="18" charset="0"/>
                <a:ea typeface="Cambria" panose="02040503050406030204" pitchFamily="18" charset="0"/>
              </a:rPr>
              <a:t>Black July - A Bloody Massacre</a:t>
            </a:r>
          </a:p>
        </p:txBody>
      </p:sp>
      <p:sp>
        <p:nvSpPr>
          <p:cNvPr id="3" name="Content Placeholder 2"/>
          <p:cNvSpPr>
            <a:spLocks noGrp="1"/>
          </p:cNvSpPr>
          <p:nvPr>
            <p:ph idx="1"/>
          </p:nvPr>
        </p:nvSpPr>
        <p:spPr>
          <a:xfrm>
            <a:off x="800100" y="2103120"/>
            <a:ext cx="7543800" cy="3931920"/>
          </a:xfrm>
        </p:spPr>
        <p:txBody>
          <a:bodyPr anchor="ctr">
            <a:normAutofit fontScale="85000" lnSpcReduction="20000"/>
          </a:bodyPr>
          <a:lstStyle/>
          <a:p>
            <a:pPr marL="0" indent="0">
              <a:buNone/>
            </a:pPr>
            <a:r>
              <a:rPr lang="en-US" b="1" dirty="0">
                <a:latin typeface="Cambria" panose="02040503050406030204" pitchFamily="18" charset="0"/>
                <a:ea typeface="Cambria" panose="02040503050406030204" pitchFamily="18" charset="0"/>
              </a:rPr>
              <a:t>July 25, 1983 </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By the morning of July 25th, the violence in Sri Lanka reached its bloodiest phase.</a:t>
            </a:r>
            <a:br>
              <a:rPr lang="en-US" dirty="0">
                <a:latin typeface="Cambria" panose="02040503050406030204" pitchFamily="18" charset="0"/>
                <a:ea typeface="Cambria" panose="02040503050406030204" pitchFamily="18" charset="0"/>
              </a:rPr>
            </a:b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In the following week, Sinhalese mobs attacked and killed Tamils mercilessly. Death toll estimates range between 400 and 3,000. 150,000 Tamils were left homeless. This marked the beginning of the brutal 26-year-long civil war.</a:t>
            </a:r>
          </a:p>
        </p:txBody>
      </p:sp>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pPr algn="l"/>
            <a:r>
              <a:rPr lang="en-US" sz="57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Country Profile</a:t>
            </a:r>
          </a:p>
        </p:txBody>
      </p:sp>
      <p:sp>
        <p:nvSpPr>
          <p:cNvPr id="13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5170932" cy="3483864"/>
          </a:xfrm>
          <a:ln>
            <a:noFill/>
          </a:ln>
        </p:spPr>
        <p:style>
          <a:lnRef idx="2">
            <a:schemeClr val="dk1"/>
          </a:lnRef>
          <a:fillRef idx="1">
            <a:schemeClr val="lt1"/>
          </a:fillRef>
          <a:effectRef idx="0">
            <a:schemeClr val="dk1"/>
          </a:effectRef>
          <a:fontRef idx="minor">
            <a:schemeClr val="dk1"/>
          </a:fontRef>
        </p:style>
        <p:txBody>
          <a:bodyPr>
            <a:normAutofit/>
          </a:bodyPr>
          <a:lstStyle/>
          <a:p>
            <a:pPr marL="0" indent="0">
              <a:lnSpc>
                <a:spcPct val="90000"/>
              </a:lnSpc>
              <a:buNone/>
            </a:pPr>
            <a:r>
              <a:rPr lang="en-US" sz="1600" dirty="0">
                <a:latin typeface="Cambria" panose="02040503050406030204" pitchFamily="18" charset="0"/>
                <a:ea typeface="Cambria" panose="02040503050406030204" pitchFamily="18" charset="0"/>
              </a:rPr>
              <a:t>In 1948, Ceylon gained independence from British rule. It was renamed Sri Lanka in 1972.</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Ethnic groups: Sinhalese 74.9%, Sri Lankan Tamil 11.2%, Sri Lankan Moors 9.2%, Indian Tamil 4.2%, other 0.5% .</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Religion: Most Sinhalese are Buddhist; most Tamils are Hindu. The Moors are Muslim. Sizable minorities of both Sinhalese and Tamils are Christians.</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Languages - Sinhala 74%; Tamil 25%; Other 1%</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The country's post-colonial history has been a story of strife and struggle between the Sinhalese and the Tamils.</a:t>
            </a:r>
          </a:p>
        </p:txBody>
      </p:sp>
      <p:pic>
        <p:nvPicPr>
          <p:cNvPr id="4" name="Picture 3" descr="16ef1909f093c578fb27d3e985147a3d">
            <a:extLst>
              <a:ext uri="{FF2B5EF4-FFF2-40B4-BE49-F238E27FC236}">
                <a16:creationId xmlns:a16="http://schemas.microsoft.com/office/drawing/2014/main" id="{E6FC9BF8-B8BE-4CF3-A5F3-B00E11D87996}"/>
              </a:ext>
            </a:extLst>
          </p:cNvPr>
          <p:cNvPicPr>
            <a:picLocks noChangeAspect="1"/>
          </p:cNvPicPr>
          <p:nvPr/>
        </p:nvPicPr>
        <p:blipFill rotWithShape="1">
          <a:blip r:embed="rId3"/>
          <a:srcRect l="9092" r="88"/>
          <a:stretch/>
        </p:blipFill>
        <p:spPr>
          <a:xfrm>
            <a:off x="6117340" y="-7"/>
            <a:ext cx="3026660"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2050" name="Picture 2" descr="Sri Lanka, an Island Nation That Is Best Savored Slowly - The New York Times">
            <a:extLst>
              <a:ext uri="{FF2B5EF4-FFF2-40B4-BE49-F238E27FC236}">
                <a16:creationId xmlns:a16="http://schemas.microsoft.com/office/drawing/2014/main" id="{F53A2225-909F-41C6-8F5A-B1399BB77F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18" r="765" b="-4"/>
          <a:stretch/>
        </p:blipFill>
        <p:spPr bwMode="auto">
          <a:xfrm>
            <a:off x="6108267" y="4267201"/>
            <a:ext cx="3035733"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DAB1E2-4B27-AE49-988C-6FD74DE686C3}"/>
              </a:ext>
            </a:extLst>
          </p:cNvPr>
          <p:cNvPicPr>
            <a:picLocks noChangeAspect="1"/>
          </p:cNvPicPr>
          <p:nvPr/>
        </p:nvPicPr>
        <p:blipFill rotWithShape="1">
          <a:blip r:embed="rId2"/>
          <a:srcRect r="21553"/>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Massacres of Black July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863050"/>
          </a:xfrm>
        </p:spPr>
        <p:txBody>
          <a:bodyPr anchor="t">
            <a:normAutofit/>
          </a:bodyPr>
          <a:lstStyle/>
          <a:p>
            <a:pPr marL="0" indent="0">
              <a:lnSpc>
                <a:spcPct val="90000"/>
              </a:lnSpc>
              <a:buNone/>
            </a:pPr>
            <a:r>
              <a:rPr lang="en-IN" sz="1400" b="1" dirty="0">
                <a:latin typeface="Cambria" panose="02040503050406030204" pitchFamily="18" charset="0"/>
                <a:ea typeface="Cambria" panose="02040503050406030204" pitchFamily="18" charset="0"/>
              </a:rPr>
              <a:t>July 23, 1983 </a:t>
            </a:r>
          </a:p>
          <a:p>
            <a:pPr>
              <a:lnSpc>
                <a:spcPct val="90000"/>
              </a:lnSpc>
            </a:pPr>
            <a:endParaRPr lang="en-IN" sz="1400" dirty="0">
              <a:latin typeface="Cambria" panose="02040503050406030204" pitchFamily="18" charset="0"/>
              <a:ea typeface="Cambria" panose="02040503050406030204" pitchFamily="18" charset="0"/>
            </a:endParaRPr>
          </a:p>
          <a:p>
            <a:pPr marL="0" indent="0">
              <a:lnSpc>
                <a:spcPct val="90000"/>
              </a:lnSpc>
              <a:buNone/>
            </a:pPr>
            <a:r>
              <a:rPr lang="en-IN" sz="1400" dirty="0">
                <a:latin typeface="Cambria" panose="02040503050406030204" pitchFamily="18" charset="0"/>
                <a:ea typeface="Cambria" panose="02040503050406030204" pitchFamily="18" charset="0"/>
              </a:rPr>
              <a:t>During Black July, the government provided Sinhalese mobs with weapons and transportation around Colombo to enable anti-Tamil violence. </a:t>
            </a:r>
            <a:br>
              <a:rPr lang="en-IN" sz="1400" dirty="0">
                <a:latin typeface="Cambria" panose="02040503050406030204" pitchFamily="18" charset="0"/>
                <a:ea typeface="Cambria" panose="02040503050406030204" pitchFamily="18" charset="0"/>
              </a:rPr>
            </a:br>
            <a:br>
              <a:rPr lang="en-IN" sz="1400" dirty="0">
                <a:latin typeface="Cambria" panose="02040503050406030204" pitchFamily="18" charset="0"/>
                <a:ea typeface="Cambria" panose="02040503050406030204" pitchFamily="18" charset="0"/>
              </a:rPr>
            </a:br>
            <a:r>
              <a:rPr lang="en-IN" sz="1400" dirty="0">
                <a:latin typeface="Cambria" panose="02040503050406030204" pitchFamily="18" charset="0"/>
                <a:ea typeface="Cambria" panose="02040503050406030204" pitchFamily="18" charset="0"/>
              </a:rPr>
              <a:t>Sinhalese police and security forces either remained mute spectators or joined in on the violence. The war cry of Sinhalese mobs who burned Tamil property translates to: “To save the race and country, give a little petrol and oil." This shows clear intent and a public call to commit genocide.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7e9fa975759b652843bc02297a38efa5">
            <a:extLst>
              <a:ext uri="{FF2B5EF4-FFF2-40B4-BE49-F238E27FC236}">
                <a16:creationId xmlns:a16="http://schemas.microsoft.com/office/drawing/2014/main" id="{408E34BC-C471-4EB3-9FFB-7E94DB1B6F44}"/>
              </a:ext>
            </a:extLst>
          </p:cNvPr>
          <p:cNvPicPr>
            <a:picLocks noChangeAspect="1"/>
          </p:cNvPicPr>
          <p:nvPr/>
        </p:nvPicPr>
        <p:blipFill rotWithShape="1">
          <a:blip r:embed="rId2"/>
          <a:srcRect l="11515" b="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4"/>
            <a:ext cx="2819430" cy="943838"/>
          </a:xfrm>
        </p:spPr>
        <p:txBody>
          <a:bodyPr>
            <a:normAutofit/>
          </a:bodyPr>
          <a:lstStyle/>
          <a:p>
            <a:r>
              <a:rPr lang="en-US" sz="3500" dirty="0">
                <a:ln w="0"/>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Eelam War I</a:t>
            </a:r>
          </a:p>
        </p:txBody>
      </p:sp>
      <p:sp>
        <p:nvSpPr>
          <p:cNvPr id="3" name="Content Placeholder 2"/>
          <p:cNvSpPr>
            <a:spLocks noGrp="1"/>
          </p:cNvSpPr>
          <p:nvPr>
            <p:ph idx="1"/>
          </p:nvPr>
        </p:nvSpPr>
        <p:spPr>
          <a:xfrm>
            <a:off x="5811967" y="1725769"/>
            <a:ext cx="2823620" cy="4169004"/>
          </a:xfrm>
        </p:spPr>
        <p:txBody>
          <a:bodyPr>
            <a:normAutofit lnSpcReduction="10000"/>
          </a:bodyPr>
          <a:lstStyle/>
          <a:p>
            <a:pPr marL="0" indent="0">
              <a:lnSpc>
                <a:spcPct val="90000"/>
              </a:lnSpc>
              <a:buNone/>
            </a:pPr>
            <a:r>
              <a:rPr lang="en-US" sz="1600" b="1" dirty="0">
                <a:latin typeface="Cambria" panose="02040503050406030204" pitchFamily="18" charset="0"/>
                <a:ea typeface="Cambria" panose="02040503050406030204" pitchFamily="18" charset="0"/>
              </a:rPr>
              <a:t>1983 -1987 </a:t>
            </a:r>
          </a:p>
          <a:p>
            <a:pPr marL="0" indent="0">
              <a:lnSpc>
                <a:spcPct val="90000"/>
              </a:lnSpc>
              <a:buNone/>
            </a:pPr>
            <a:endParaRPr lang="en-US" sz="1600"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The Tamil Tigers declared the "First Eelam War" right after the Black July massacres, aiming to achieve an independent Tamil homeland called Eelam. In the very beginning, Tigers massacred their Tamil opponents to consolidate power over the separatist movement.</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After this, the Tigers used bombs and landmines against Sinhalese military and civilian targets. The army responded by rounding up, torturing, and disappearing Tamil youths.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958912"/>
            <a:ext cx="2468166" cy="2452687"/>
          </a:xfrm>
        </p:spPr>
        <p:txBody>
          <a:bodyPr anchor="ctr">
            <a:normAutofit/>
          </a:bodyPr>
          <a:lstStyle/>
          <a:p>
            <a:r>
              <a:rPr lang="en-US" sz="3100" dirty="0">
                <a:latin typeface="Cambria" panose="02040503050406030204" pitchFamily="18" charset="0"/>
                <a:ea typeface="Cambria" panose="02040503050406030204" pitchFamily="18" charset="0"/>
              </a:rPr>
              <a:t>Targeted Groups</a:t>
            </a:r>
          </a:p>
        </p:txBody>
      </p:sp>
      <p:pic>
        <p:nvPicPr>
          <p:cNvPr id="4" name="Picture 3" descr="5e180a22d8e9c75def91424f198f0e0b">
            <a:extLst>
              <a:ext uri="{FF2B5EF4-FFF2-40B4-BE49-F238E27FC236}">
                <a16:creationId xmlns:a16="http://schemas.microsoft.com/office/drawing/2014/main" id="{0BA9FEFE-BB3A-420D-8644-9ED2F505B1CD}"/>
              </a:ext>
            </a:extLst>
          </p:cNvPr>
          <p:cNvPicPr>
            <a:picLocks noChangeAspect="1"/>
          </p:cNvPicPr>
          <p:nvPr/>
        </p:nvPicPr>
        <p:blipFill rotWithShape="1">
          <a:blip r:embed="rId2"/>
          <a:srcRect t="14444" b="1177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9181" y="3958912"/>
            <a:ext cx="5614060" cy="2452687"/>
          </a:xfrm>
        </p:spPr>
        <p:txBody>
          <a:bodyPr anchor="ctr">
            <a:normAutofit/>
          </a:bodyPr>
          <a:lstStyle/>
          <a:p>
            <a:pPr marL="0" indent="0">
              <a:lnSpc>
                <a:spcPct val="90000"/>
              </a:lnSpc>
              <a:buNone/>
            </a:pPr>
            <a:r>
              <a:rPr lang="en-US" sz="1600" b="1" dirty="0">
                <a:latin typeface="Cambria" panose="02040503050406030204" pitchFamily="18" charset="0"/>
                <a:ea typeface="Cambria" panose="02040503050406030204" pitchFamily="18" charset="0"/>
              </a:rPr>
              <a:t>1983 </a:t>
            </a:r>
          </a:p>
          <a:p>
            <a:pPr marL="0" indent="0">
              <a:lnSpc>
                <a:spcPct val="90000"/>
              </a:lnSpc>
              <a:buNone/>
            </a:pPr>
            <a:endParaRPr lang="en-US" sz="1600" b="1" dirty="0">
              <a:latin typeface="Cambria" panose="02040503050406030204" pitchFamily="18" charset="0"/>
              <a:ea typeface="Cambria" panose="02040503050406030204" pitchFamily="18" charset="0"/>
            </a:endParaRPr>
          </a:p>
          <a:p>
            <a:pPr>
              <a:lnSpc>
                <a:spcPct val="90000"/>
              </a:lnSpc>
            </a:pPr>
            <a:r>
              <a:rPr lang="en-US" sz="1600" dirty="0">
                <a:latin typeface="Cambria" panose="02040503050406030204" pitchFamily="18" charset="0"/>
                <a:ea typeface="Cambria" panose="02040503050406030204" pitchFamily="18" charset="0"/>
              </a:rPr>
              <a:t>Sinhalese mobs and military forces targeted and attacked Tamil citizens throughout the  Civil War.</a:t>
            </a:r>
          </a:p>
          <a:p>
            <a:pPr>
              <a:lnSpc>
                <a:spcPct val="90000"/>
              </a:lnSpc>
            </a:pPr>
            <a:r>
              <a:rPr lang="en-US" sz="1600" dirty="0">
                <a:latin typeface="Cambria" panose="02040503050406030204" pitchFamily="18" charset="0"/>
                <a:ea typeface="Cambria" panose="02040503050406030204" pitchFamily="18" charset="0"/>
              </a:rPr>
              <a:t>LTTE also targeted Tamils who disagreed with their violent methods and even used innocent Tamil citizens as shields against attacks by the military forces.</a:t>
            </a:r>
          </a:p>
          <a:p>
            <a:pPr>
              <a:lnSpc>
                <a:spcPct val="90000"/>
              </a:lnSpc>
            </a:pPr>
            <a:r>
              <a:rPr lang="en-US" sz="1600" dirty="0">
                <a:latin typeface="Cambria" panose="02040503050406030204" pitchFamily="18" charset="0"/>
                <a:ea typeface="Cambria" panose="02040503050406030204" pitchFamily="18" charset="0"/>
              </a:rPr>
              <a:t>LTTE fighters targeted innocent Sinhalese citizens.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f80350f9c342ffffccc80d6870349eb">
            <a:extLst>
              <a:ext uri="{FF2B5EF4-FFF2-40B4-BE49-F238E27FC236}">
                <a16:creationId xmlns:a16="http://schemas.microsoft.com/office/drawing/2014/main" id="{748ED5CD-099C-44E3-A2C2-07D7A84641A6}"/>
              </a:ext>
            </a:extLst>
          </p:cNvPr>
          <p:cNvPicPr>
            <a:picLocks noChangeAspect="1"/>
          </p:cNvPicPr>
          <p:nvPr/>
        </p:nvPicPr>
        <p:blipFill rotWithShape="1">
          <a:blip r:embed="rId2">
            <a:alphaModFix amt="35000"/>
          </a:blip>
          <a:srcRect r="1"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latin typeface="Cambria" panose="02040503050406030204" pitchFamily="18" charset="0"/>
                <a:ea typeface="Cambria" panose="02040503050406030204" pitchFamily="18" charset="0"/>
              </a:rPr>
              <a:t>Arson and Burning of Tamils</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nSpc>
                <a:spcPct val="90000"/>
              </a:lnSpc>
              <a:buNone/>
            </a:pPr>
            <a:r>
              <a:rPr lang="en-US" sz="1700" b="1" dirty="0">
                <a:solidFill>
                  <a:srgbClr val="FFFFFF"/>
                </a:solidFill>
                <a:latin typeface="Cambria" panose="02040503050406030204" pitchFamily="18" charset="0"/>
                <a:ea typeface="Cambria" panose="02040503050406030204" pitchFamily="18" charset="0"/>
              </a:rPr>
              <a:t>1983 </a:t>
            </a:r>
          </a:p>
          <a:p>
            <a:pPr marL="0" indent="0">
              <a:lnSpc>
                <a:spcPct val="90000"/>
              </a:lnSpc>
              <a:buNone/>
            </a:pPr>
            <a:endParaRPr lang="en-US" sz="1700" dirty="0">
              <a:solidFill>
                <a:srgbClr val="FFFFFF"/>
              </a:solidFill>
              <a:latin typeface="Cambria" panose="02040503050406030204" pitchFamily="18" charset="0"/>
              <a:ea typeface="Cambria" panose="02040503050406030204" pitchFamily="18" charset="0"/>
            </a:endParaRPr>
          </a:p>
          <a:p>
            <a:pPr marL="0" indent="0">
              <a:lnSpc>
                <a:spcPct val="90000"/>
              </a:lnSpc>
              <a:buNone/>
            </a:pPr>
            <a:r>
              <a:rPr lang="en-US" sz="1700" dirty="0">
                <a:solidFill>
                  <a:srgbClr val="FFFFFF"/>
                </a:solidFill>
                <a:latin typeface="Cambria" panose="02040503050406030204" pitchFamily="18" charset="0"/>
                <a:ea typeface="Cambria" panose="02040503050406030204" pitchFamily="18" charset="0"/>
              </a:rPr>
              <a:t>Sinhalese mobs committed widespread arson during anti-Tamil pogroms, the most of which was the burning of the Jaffna Library. Sri Lankan armed forces burned down Tamil houses, shops, and other property during almost all phases of the Civil War. </a:t>
            </a:r>
            <a:br>
              <a:rPr lang="en-US" sz="1700" dirty="0">
                <a:solidFill>
                  <a:srgbClr val="FFFFFF"/>
                </a:solidFill>
                <a:latin typeface="Cambria" panose="02040503050406030204" pitchFamily="18" charset="0"/>
                <a:ea typeface="Cambria" panose="02040503050406030204" pitchFamily="18" charset="0"/>
              </a:rPr>
            </a:br>
            <a:br>
              <a:rPr lang="en-US" sz="1700" dirty="0">
                <a:solidFill>
                  <a:srgbClr val="FFFFFF"/>
                </a:solidFill>
                <a:latin typeface="Cambria" panose="02040503050406030204" pitchFamily="18" charset="0"/>
                <a:ea typeface="Cambria" panose="02040503050406030204" pitchFamily="18" charset="0"/>
              </a:rPr>
            </a:br>
            <a:r>
              <a:rPr lang="en-US" sz="1700" dirty="0">
                <a:solidFill>
                  <a:srgbClr val="FFFFFF"/>
                </a:solidFill>
                <a:latin typeface="Cambria" panose="02040503050406030204" pitchFamily="18" charset="0"/>
                <a:ea typeface="Cambria" panose="02040503050406030204" pitchFamily="18" charset="0"/>
              </a:rPr>
              <a:t>The army and Sinhalese mobs also burned Tamils alive. They roamed the streets and set alight all Tamil men, women, and children they saw. As the mobs searched for fuel, they chanted, “Rata </a:t>
            </a:r>
            <a:r>
              <a:rPr lang="en-US" sz="1700" dirty="0" err="1">
                <a:solidFill>
                  <a:srgbClr val="FFFFFF"/>
                </a:solidFill>
                <a:latin typeface="Cambria" panose="02040503050406030204" pitchFamily="18" charset="0"/>
                <a:ea typeface="Cambria" panose="02040503050406030204" pitchFamily="18" charset="0"/>
              </a:rPr>
              <a:t>Jathiya</a:t>
            </a:r>
            <a:r>
              <a:rPr lang="en-US" sz="1700" dirty="0">
                <a:solidFill>
                  <a:srgbClr val="FFFFFF"/>
                </a:solidFill>
                <a:latin typeface="Cambria" panose="02040503050406030204" pitchFamily="18" charset="0"/>
                <a:ea typeface="Cambria" panose="02040503050406030204" pitchFamily="18" charset="0"/>
              </a:rPr>
              <a:t> </a:t>
            </a:r>
            <a:r>
              <a:rPr lang="en-US" sz="1700" dirty="0" err="1">
                <a:solidFill>
                  <a:srgbClr val="FFFFFF"/>
                </a:solidFill>
                <a:latin typeface="Cambria" panose="02040503050406030204" pitchFamily="18" charset="0"/>
                <a:ea typeface="Cambria" panose="02040503050406030204" pitchFamily="18" charset="0"/>
              </a:rPr>
              <a:t>Bera</a:t>
            </a:r>
            <a:r>
              <a:rPr lang="en-US" sz="1700" dirty="0">
                <a:solidFill>
                  <a:srgbClr val="FFFFFF"/>
                </a:solidFill>
                <a:latin typeface="Cambria" panose="02040503050406030204" pitchFamily="18" charset="0"/>
                <a:ea typeface="Cambria" panose="02040503050406030204" pitchFamily="18" charset="0"/>
              </a:rPr>
              <a:t> </a:t>
            </a:r>
            <a:r>
              <a:rPr lang="en-US" sz="1700" dirty="0" err="1">
                <a:solidFill>
                  <a:srgbClr val="FFFFFF"/>
                </a:solidFill>
                <a:latin typeface="Cambria" panose="02040503050406030204" pitchFamily="18" charset="0"/>
                <a:ea typeface="Cambria" panose="02040503050406030204" pitchFamily="18" charset="0"/>
              </a:rPr>
              <a:t>Ganna</a:t>
            </a:r>
            <a:r>
              <a:rPr lang="en-US" sz="1700" dirty="0">
                <a:solidFill>
                  <a:srgbClr val="FFFFFF"/>
                </a:solidFill>
                <a:latin typeface="Cambria" panose="02040503050406030204" pitchFamily="18" charset="0"/>
                <a:ea typeface="Cambria" panose="02040503050406030204" pitchFamily="18" charset="0"/>
              </a:rPr>
              <a:t>, Petrol </a:t>
            </a:r>
            <a:r>
              <a:rPr lang="en-US" sz="1700" dirty="0" err="1">
                <a:solidFill>
                  <a:srgbClr val="FFFFFF"/>
                </a:solidFill>
                <a:latin typeface="Cambria" panose="02040503050406030204" pitchFamily="18" charset="0"/>
                <a:ea typeface="Cambria" panose="02040503050406030204" pitchFamily="18" charset="0"/>
              </a:rPr>
              <a:t>Thel</a:t>
            </a:r>
            <a:r>
              <a:rPr lang="en-US" sz="1700" dirty="0">
                <a:solidFill>
                  <a:srgbClr val="FFFFFF"/>
                </a:solidFill>
                <a:latin typeface="Cambria" panose="02040503050406030204" pitchFamily="18" charset="0"/>
                <a:ea typeface="Cambria" panose="02040503050406030204" pitchFamily="18" charset="0"/>
              </a:rPr>
              <a:t> </a:t>
            </a:r>
            <a:r>
              <a:rPr lang="en-US" sz="1700" dirty="0" err="1">
                <a:solidFill>
                  <a:srgbClr val="FFFFFF"/>
                </a:solidFill>
                <a:latin typeface="Cambria" panose="02040503050406030204" pitchFamily="18" charset="0"/>
                <a:ea typeface="Cambria" panose="02040503050406030204" pitchFamily="18" charset="0"/>
              </a:rPr>
              <a:t>Tikkak</a:t>
            </a:r>
            <a:r>
              <a:rPr lang="en-US" sz="1700" dirty="0">
                <a:solidFill>
                  <a:srgbClr val="FFFFFF"/>
                </a:solidFill>
                <a:latin typeface="Cambria" panose="02040503050406030204" pitchFamily="18" charset="0"/>
                <a:ea typeface="Cambria" panose="02040503050406030204" pitchFamily="18" charset="0"/>
              </a:rPr>
              <a:t> </a:t>
            </a:r>
            <a:r>
              <a:rPr lang="en-US" sz="1700" dirty="0" err="1">
                <a:solidFill>
                  <a:srgbClr val="FFFFFF"/>
                </a:solidFill>
                <a:latin typeface="Cambria" panose="02040503050406030204" pitchFamily="18" charset="0"/>
                <a:ea typeface="Cambria" panose="02040503050406030204" pitchFamily="18" charset="0"/>
              </a:rPr>
              <a:t>Dhenna</a:t>
            </a:r>
            <a:r>
              <a:rPr lang="en-US" sz="1700" dirty="0">
                <a:solidFill>
                  <a:srgbClr val="FFFFFF"/>
                </a:solidFill>
                <a:latin typeface="Cambria" panose="02040503050406030204" pitchFamily="18" charset="0"/>
                <a:ea typeface="Cambria" panose="02040503050406030204" pitchFamily="18" charset="0"/>
              </a:rPr>
              <a:t>," which translates to "To save the race and country give a little petrol and oil."</a:t>
            </a:r>
          </a:p>
        </p:txBody>
      </p: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947" y="394977"/>
            <a:ext cx="3840085" cy="1692794"/>
          </a:xfrm>
        </p:spPr>
        <p:txBody>
          <a:bodyPr>
            <a:normAutofit/>
          </a:bodyPr>
          <a:lstStyle/>
          <a:p>
            <a:pPr>
              <a:lnSpc>
                <a:spcPct val="90000"/>
              </a:lnSpc>
            </a:pPr>
            <a:r>
              <a:rPr lang="en-US" sz="37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Torture and Psychological Brutality</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85946" y="2582599"/>
            <a:ext cx="3840085" cy="3917842"/>
          </a:xfrm>
        </p:spPr>
        <p:txBody>
          <a:bodyPr>
            <a:normAutofit/>
          </a:bodyPr>
          <a:lstStyle/>
          <a:p>
            <a:pPr marL="0" indent="0">
              <a:buNone/>
            </a:pPr>
            <a:r>
              <a:rPr lang="en-US" sz="1600" b="1" dirty="0">
                <a:latin typeface="Cambria" panose="02040503050406030204" pitchFamily="18" charset="0"/>
                <a:ea typeface="Cambria" panose="02040503050406030204" pitchFamily="18" charset="0"/>
              </a:rPr>
              <a:t>1983 </a:t>
            </a:r>
          </a:p>
          <a:p>
            <a:pPr marL="0" indent="0">
              <a:buNone/>
            </a:pPr>
            <a:endParaRPr lang="en-US" sz="1600" b="1" dirty="0">
              <a:latin typeface="Cambria" panose="02040503050406030204" pitchFamily="18" charset="0"/>
              <a:ea typeface="Cambria" panose="02040503050406030204" pitchFamily="18" charset="0"/>
            </a:endParaRPr>
          </a:p>
          <a:p>
            <a:pPr marL="0" indent="0">
              <a:buNone/>
            </a:pPr>
            <a:r>
              <a:rPr lang="en-US" sz="1600" dirty="0">
                <a:latin typeface="Cambria" panose="02040503050406030204" pitchFamily="18" charset="0"/>
                <a:ea typeface="Cambria" panose="02040503050406030204" pitchFamily="18" charset="0"/>
              </a:rPr>
              <a:t>State-sponsored Sinhalese mobs killed more than 3000 Tamils through beatings, hackings with knives, or burning. </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Serious mental harm followed for the many Tamil witnesses to these genocidal killings. Tamil men were forced to watch their female relatives be sexually assaulted. The rape of Tamil men and women, apart from being a violent form of abuse, was also a means of inflicting severe psychological trauma. </a:t>
            </a:r>
          </a:p>
        </p:txBody>
      </p:sp>
      <p:pic>
        <p:nvPicPr>
          <p:cNvPr id="5" name="Picture 4">
            <a:extLst>
              <a:ext uri="{FF2B5EF4-FFF2-40B4-BE49-F238E27FC236}">
                <a16:creationId xmlns:a16="http://schemas.microsoft.com/office/drawing/2014/main" id="{B8345800-4DF5-574E-979B-D5F7B7DA94BF}"/>
              </a:ext>
            </a:extLst>
          </p:cNvPr>
          <p:cNvPicPr>
            <a:picLocks noChangeAspect="1"/>
          </p:cNvPicPr>
          <p:nvPr/>
        </p:nvPicPr>
        <p:blipFill rotWithShape="1">
          <a:blip r:embed="rId2"/>
          <a:srcRect l="28704" r="25383"/>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Sexual Violence </a:t>
            </a:r>
          </a:p>
        </p:txBody>
      </p:sp>
      <p:pic>
        <p:nvPicPr>
          <p:cNvPr id="5" name="Picture 4">
            <a:extLst>
              <a:ext uri="{FF2B5EF4-FFF2-40B4-BE49-F238E27FC236}">
                <a16:creationId xmlns:a16="http://schemas.microsoft.com/office/drawing/2014/main" id="{D6F49707-E48D-E345-B10B-E02547580BC4}"/>
              </a:ext>
            </a:extLst>
          </p:cNvPr>
          <p:cNvPicPr>
            <a:picLocks noChangeAspect="1"/>
          </p:cNvPicPr>
          <p:nvPr/>
        </p:nvPicPr>
        <p:blipFill rotWithShape="1">
          <a:blip r:embed="rId2"/>
          <a:srcRect t="9165" b="1354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931285"/>
          </a:xfrm>
        </p:spPr>
        <p:txBody>
          <a:bodyPr anchor="ctr">
            <a:normAutofit/>
          </a:bodyPr>
          <a:lstStyle/>
          <a:p>
            <a:pPr marL="0" indent="0">
              <a:lnSpc>
                <a:spcPct val="90000"/>
              </a:lnSpc>
              <a:buNone/>
            </a:pPr>
            <a:r>
              <a:rPr lang="en-US" sz="1400" b="1" dirty="0">
                <a:latin typeface="Cambria" panose="02040503050406030204" pitchFamily="18" charset="0"/>
                <a:ea typeface="Cambria" panose="02040503050406030204" pitchFamily="18" charset="0"/>
              </a:rPr>
              <a:t>1983</a:t>
            </a:r>
          </a:p>
          <a:p>
            <a:pPr marL="0" indent="0">
              <a:lnSpc>
                <a:spcPct val="90000"/>
              </a:lnSpc>
              <a:buNone/>
            </a:pPr>
            <a:endParaRPr lang="en-US" sz="1400" b="1" dirty="0">
              <a:latin typeface="Cambria" panose="02040503050406030204" pitchFamily="18" charset="0"/>
              <a:ea typeface="Cambria" panose="02040503050406030204" pitchFamily="18" charset="0"/>
            </a:endParaRPr>
          </a:p>
          <a:p>
            <a:pPr marL="0" indent="0">
              <a:lnSpc>
                <a:spcPct val="90000"/>
              </a:lnSpc>
              <a:buNone/>
            </a:pPr>
            <a:r>
              <a:rPr lang="en-US" sz="1400" dirty="0">
                <a:latin typeface="Cambria" panose="02040503050406030204" pitchFamily="18" charset="0"/>
                <a:ea typeface="Cambria" panose="02040503050406030204" pitchFamily="18" charset="0"/>
              </a:rPr>
              <a:t>During the war, Sinhalese mobs and state security personnel also carried out numerous acts of sexual violence against women, men, and children in detention centers. Sexual abuse was a tool used to coerce confessions, degrade detainees, and discourage involvement with the LTTE. </a:t>
            </a:r>
            <a:br>
              <a:rPr lang="en-US" sz="1400" dirty="0">
                <a:latin typeface="Cambria" panose="02040503050406030204" pitchFamily="18" charset="0"/>
                <a:ea typeface="Cambria" panose="02040503050406030204" pitchFamily="18" charset="0"/>
              </a:rPr>
            </a:br>
            <a:br>
              <a:rPr lang="en-US" sz="1400" dirty="0">
                <a:latin typeface="Cambria" panose="02040503050406030204" pitchFamily="18" charset="0"/>
                <a:ea typeface="Cambria" panose="02040503050406030204" pitchFamily="18" charset="0"/>
              </a:rPr>
            </a:br>
            <a:r>
              <a:rPr lang="en-US" sz="1400" dirty="0">
                <a:latin typeface="Cambria" panose="02040503050406030204" pitchFamily="18" charset="0"/>
                <a:ea typeface="Cambria" panose="02040503050406030204" pitchFamily="18" charset="0"/>
              </a:rPr>
              <a:t>In refugee camps, women engaged in sexual acts in exchange for assistance, shelter, or food. Women also suffered sexual humiliation, mutilation, rapes, and forced birth control. Tamil men were at an equally high risk of sexual violence; a significant number suffered carnal abuse during and after the war. </a:t>
            </a:r>
          </a:p>
        </p:txBody>
      </p:sp>
      <p:sp>
        <p:nvSpPr>
          <p:cNvPr id="4" name="AutoShape 2">
            <a:extLst>
              <a:ext uri="{FF2B5EF4-FFF2-40B4-BE49-F238E27FC236}">
                <a16:creationId xmlns:a16="http://schemas.microsoft.com/office/drawing/2014/main" id="{A1F335D6-FD40-49B7-9F46-8C4C0C0D14D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98125" y="329184"/>
            <a:ext cx="5066720" cy="1783080"/>
          </a:xfrm>
        </p:spPr>
        <p:txBody>
          <a:bodyPr anchor="b">
            <a:normAutofit/>
          </a:bodyPr>
          <a:lstStyle/>
          <a:p>
            <a:pPr algn="l"/>
            <a:r>
              <a:rPr lang="en-US" sz="4700" dirty="0">
                <a:latin typeface="Cambria" panose="02040503050406030204" pitchFamily="18" charset="0"/>
                <a:ea typeface="Cambria" panose="02040503050406030204" pitchFamily="18" charset="0"/>
              </a:rPr>
              <a:t>Targeting Sinhalese Civilians </a:t>
            </a:r>
          </a:p>
        </p:txBody>
      </p:sp>
      <p:pic>
        <p:nvPicPr>
          <p:cNvPr id="6" name="Graphic 5" descr="Bullseye">
            <a:extLst>
              <a:ext uri="{FF2B5EF4-FFF2-40B4-BE49-F238E27FC236}">
                <a16:creationId xmlns:a16="http://schemas.microsoft.com/office/drawing/2014/main" id="{3BDE7FBB-5C21-4F04-8D85-7B7B63CD0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030" y="448437"/>
            <a:ext cx="3010662" cy="3010662"/>
          </a:xfrm>
          <a:prstGeom prst="rect">
            <a:avLst/>
          </a:prstGeom>
        </p:spPr>
      </p:pic>
      <p:sp>
        <p:nvSpPr>
          <p:cNvPr id="1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120" y="2395728"/>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8bdf7417def5c3e91f0fed53bcab845">
            <a:extLst>
              <a:ext uri="{FF2B5EF4-FFF2-40B4-BE49-F238E27FC236}">
                <a16:creationId xmlns:a16="http://schemas.microsoft.com/office/drawing/2014/main" id="{C10DAA4E-8DE3-4285-BCE5-984C83B22284}"/>
              </a:ext>
            </a:extLst>
          </p:cNvPr>
          <p:cNvPicPr>
            <a:picLocks noChangeAspect="1"/>
          </p:cNvPicPr>
          <p:nvPr/>
        </p:nvPicPr>
        <p:blipFill>
          <a:blip r:embed="rId4"/>
          <a:stretch>
            <a:fillRect/>
          </a:stretch>
        </p:blipFill>
        <p:spPr>
          <a:xfrm>
            <a:off x="339302" y="4149598"/>
            <a:ext cx="2798402" cy="2098802"/>
          </a:xfrm>
          <a:prstGeom prst="rect">
            <a:avLst/>
          </a:prstGeom>
        </p:spPr>
      </p:pic>
      <p:sp>
        <p:nvSpPr>
          <p:cNvPr id="3" name="Content Placeholder 2"/>
          <p:cNvSpPr>
            <a:spLocks noGrp="1"/>
          </p:cNvSpPr>
          <p:nvPr>
            <p:ph idx="1"/>
          </p:nvPr>
        </p:nvSpPr>
        <p:spPr>
          <a:xfrm>
            <a:off x="3598120" y="2706624"/>
            <a:ext cx="5066720" cy="3483864"/>
          </a:xfrm>
        </p:spPr>
        <p:txBody>
          <a:bodyPr>
            <a:normAutofit/>
          </a:bodyPr>
          <a:lstStyle/>
          <a:p>
            <a:pPr marL="0" indent="0">
              <a:buNone/>
            </a:pPr>
            <a:r>
              <a:rPr lang="en-US" sz="1900" b="1">
                <a:latin typeface="Cambria" panose="02040503050406030204" pitchFamily="18" charset="0"/>
                <a:ea typeface="Cambria" panose="02040503050406030204" pitchFamily="18" charset="0"/>
              </a:rPr>
              <a:t>1983 </a:t>
            </a:r>
          </a:p>
          <a:p>
            <a:pPr marL="0" indent="0">
              <a:buNone/>
            </a:pPr>
            <a:endParaRPr lang="en-US" sz="1900">
              <a:latin typeface="Cambria" panose="02040503050406030204" pitchFamily="18" charset="0"/>
              <a:ea typeface="Cambria" panose="02040503050406030204" pitchFamily="18" charset="0"/>
            </a:endParaRPr>
          </a:p>
          <a:p>
            <a:pPr marL="0" indent="0">
              <a:buNone/>
            </a:pPr>
            <a:r>
              <a:rPr lang="en-US" sz="1900">
                <a:latin typeface="Cambria" panose="02040503050406030204" pitchFamily="18" charset="0"/>
                <a:ea typeface="Cambria" panose="02040503050406030204" pitchFamily="18" charset="0"/>
              </a:rPr>
              <a:t>The LTTE gained notoriety for carrying out attacks against innocent Sinhalese civilians.</a:t>
            </a:r>
            <a:br>
              <a:rPr lang="en-US" sz="1900">
                <a:latin typeface="Cambria" panose="02040503050406030204" pitchFamily="18" charset="0"/>
                <a:ea typeface="Cambria" panose="02040503050406030204" pitchFamily="18" charset="0"/>
              </a:rPr>
            </a:br>
            <a:br>
              <a:rPr lang="en-US" sz="1900">
                <a:latin typeface="Cambria" panose="02040503050406030204" pitchFamily="18" charset="0"/>
                <a:ea typeface="Cambria" panose="02040503050406030204" pitchFamily="18" charset="0"/>
              </a:rPr>
            </a:br>
            <a:r>
              <a:rPr lang="en-US" sz="1900">
                <a:latin typeface="Cambria" panose="02040503050406030204" pitchFamily="18" charset="0"/>
                <a:ea typeface="Cambria" panose="02040503050406030204" pitchFamily="18" charset="0"/>
              </a:rPr>
              <a:t>Notable attacks include the Aranthalawa massacre, the Kent and Dollar Farm massacres, the Kattankudy mosque massacre, the Anuradhapura massacre, and the Kebithigollewa massacre.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07643" y="613894"/>
            <a:ext cx="3105011" cy="1330839"/>
          </a:xfrm>
        </p:spPr>
        <p:txBody>
          <a:bodyPr>
            <a:normAutofit/>
          </a:bodyPr>
          <a:lstStyle/>
          <a:p>
            <a:pPr>
              <a:lnSpc>
                <a:spcPct val="90000"/>
              </a:lnSpc>
            </a:pPr>
            <a:r>
              <a:rPr lang="en-US" dirty="0">
                <a:latin typeface="Cambria" panose="02040503050406030204" pitchFamily="18" charset="0"/>
                <a:ea typeface="Cambria" panose="02040503050406030204" pitchFamily="18" charset="0"/>
              </a:rPr>
              <a:t>Torturing Prisoners </a:t>
            </a:r>
          </a:p>
        </p:txBody>
      </p:sp>
      <p:pic>
        <p:nvPicPr>
          <p:cNvPr id="13" name="Picture 12" descr="A group of men in green uniforms&#10;&#10;Description automatically generated with low confidence">
            <a:extLst>
              <a:ext uri="{FF2B5EF4-FFF2-40B4-BE49-F238E27FC236}">
                <a16:creationId xmlns:a16="http://schemas.microsoft.com/office/drawing/2014/main" id="{89A0DC50-0095-4151-8593-BC2E3B601AC2}"/>
              </a:ext>
            </a:extLst>
          </p:cNvPr>
          <p:cNvPicPr>
            <a:picLocks noChangeAspect="1"/>
          </p:cNvPicPr>
          <p:nvPr/>
        </p:nvPicPr>
        <p:blipFill rotWithShape="1">
          <a:blip r:embed="rId2"/>
          <a:srcRect l="19092" r="21234" b="1"/>
          <a:stretch/>
        </p:blipFill>
        <p:spPr>
          <a:xfrm>
            <a:off x="20" y="10"/>
            <a:ext cx="5176286" cy="68580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5649354" y="2365571"/>
            <a:ext cx="3105010" cy="3908586"/>
          </a:xfrm>
          <a:prstGeom prst="rect">
            <a:avLst/>
          </a:prstGeom>
          <a:noFill/>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IN" sz="1700" b="1" dirty="0">
                <a:latin typeface="Cambria" panose="02040503050406030204" pitchFamily="18" charset="0"/>
                <a:ea typeface="Cambria" panose="02040503050406030204" pitchFamily="18" charset="0"/>
              </a:rPr>
              <a:t>1983 </a:t>
            </a:r>
          </a:p>
          <a:p>
            <a:pPr marL="0" indent="0">
              <a:buNone/>
            </a:pPr>
            <a:endParaRPr lang="en-IN" sz="1700" b="1" dirty="0">
              <a:latin typeface="Cambria" panose="02040503050406030204" pitchFamily="18" charset="0"/>
              <a:ea typeface="Cambria" panose="02040503050406030204" pitchFamily="18" charset="0"/>
            </a:endParaRPr>
          </a:p>
          <a:p>
            <a:pPr marL="0" indent="0">
              <a:buNone/>
            </a:pPr>
            <a:r>
              <a:rPr lang="en-IN" sz="1700" dirty="0">
                <a:latin typeface="Cambria" panose="02040503050406030204" pitchFamily="18" charset="0"/>
                <a:ea typeface="Cambria" panose="02040503050406030204" pitchFamily="18" charset="0"/>
              </a:rPr>
              <a:t>The LTTE frequently tortured and executed prisoners. In 1990, for example, the LTTE killed 600 unarmed police officers even though they had surrendered. </a:t>
            </a:r>
            <a:br>
              <a:rPr lang="en-IN" sz="1700" dirty="0">
                <a:latin typeface="Cambria" panose="02040503050406030204" pitchFamily="18" charset="0"/>
                <a:ea typeface="Cambria" panose="02040503050406030204" pitchFamily="18" charset="0"/>
              </a:rPr>
            </a:br>
            <a:br>
              <a:rPr lang="en-IN" sz="1700" dirty="0">
                <a:latin typeface="Cambria" panose="02040503050406030204" pitchFamily="18" charset="0"/>
                <a:ea typeface="Cambria" panose="02040503050406030204" pitchFamily="18" charset="0"/>
              </a:rPr>
            </a:br>
            <a:r>
              <a:rPr lang="en-IN" sz="1700" dirty="0">
                <a:latin typeface="Cambria" panose="02040503050406030204" pitchFamily="18" charset="0"/>
                <a:ea typeface="Cambria" panose="02040503050406030204" pitchFamily="18" charset="0"/>
              </a:rPr>
              <a:t>The LTTE also tortured and executed civilian Tamils accused of dissent. </a:t>
            </a:r>
          </a:p>
        </p:txBody>
      </p:sp>
      <p:sp>
        <p:nvSpPr>
          <p:cNvPr id="7" name="AutoShape 2">
            <a:extLst>
              <a:ext uri="{FF2B5EF4-FFF2-40B4-BE49-F238E27FC236}">
                <a16:creationId xmlns:a16="http://schemas.microsoft.com/office/drawing/2014/main" id="{D82F94A8-AD57-47C4-95EA-4545A5348EB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71651A-8BF8-F64A-9A72-89FC5625A942}"/>
              </a:ext>
            </a:extLst>
          </p:cNvPr>
          <p:cNvPicPr>
            <a:picLocks noChangeAspect="1"/>
          </p:cNvPicPr>
          <p:nvPr/>
        </p:nvPicPr>
        <p:blipFill rotWithShape="1">
          <a:blip r:embed="rId2"/>
          <a:srcRect r="29412" b="-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dirty="0">
                <a:latin typeface="Cambria" panose="02040503050406030204" pitchFamily="18" charset="0"/>
                <a:ea typeface="Cambria" panose="02040503050406030204" pitchFamily="18" charset="0"/>
              </a:rPr>
              <a:t>Recruitment of Child Soldiers</a:t>
            </a:r>
          </a:p>
        </p:txBody>
      </p:sp>
      <p:sp>
        <p:nvSpPr>
          <p:cNvPr id="3" name="Content Placeholder 2"/>
          <p:cNvSpPr>
            <a:spLocks noGrp="1"/>
          </p:cNvSpPr>
          <p:nvPr>
            <p:ph idx="1"/>
          </p:nvPr>
        </p:nvSpPr>
        <p:spPr>
          <a:xfrm>
            <a:off x="5648707" y="2434201"/>
            <a:ext cx="2866642" cy="3742762"/>
          </a:xfrm>
        </p:spPr>
        <p:txBody>
          <a:bodyPr>
            <a:normAutofit/>
          </a:bodyPr>
          <a:lstStyle/>
          <a:p>
            <a:pPr marL="0" indent="0">
              <a:buNone/>
            </a:pPr>
            <a:r>
              <a:rPr lang="en-US" sz="1700" b="1" dirty="0">
                <a:latin typeface="Cambria" panose="02040503050406030204" pitchFamily="18" charset="0"/>
                <a:ea typeface="Cambria" panose="02040503050406030204" pitchFamily="18" charset="0"/>
              </a:rPr>
              <a:t>1983 </a:t>
            </a:r>
          </a:p>
          <a:p>
            <a:pPr marL="0" indent="0">
              <a:buNone/>
            </a:pPr>
            <a:endParaRPr lang="en-US" sz="1700" dirty="0">
              <a:latin typeface="Cambria" panose="02040503050406030204" pitchFamily="18" charset="0"/>
              <a:ea typeface="Cambria" panose="02040503050406030204" pitchFamily="18" charset="0"/>
            </a:endParaRPr>
          </a:p>
          <a:p>
            <a:pPr marL="0" indent="0">
              <a:buNone/>
            </a:pPr>
            <a:r>
              <a:rPr lang="en-US" sz="1700" dirty="0">
                <a:latin typeface="Cambria" panose="02040503050406030204" pitchFamily="18" charset="0"/>
                <a:ea typeface="Cambria" panose="02040503050406030204" pitchFamily="18" charset="0"/>
              </a:rPr>
              <a:t>LTTE recruited thousands of child soldiers to serve in the war against Sri Lankan Army. Families who tried to resist this forceful recruitment of their sons and daughters faced violence and detention at the hands of the Tigers.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27" name="Oval 26">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27">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28">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7" name="Straight Connector 3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A group of men in military uniforms&#10;&#10;Description automatically generated with medium confidence">
            <a:extLst>
              <a:ext uri="{FF2B5EF4-FFF2-40B4-BE49-F238E27FC236}">
                <a16:creationId xmlns:a16="http://schemas.microsoft.com/office/drawing/2014/main" id="{E62D8F99-FDA8-D44A-AFB2-1CE55EFD5B70}"/>
              </a:ext>
            </a:extLst>
          </p:cNvPr>
          <p:cNvPicPr>
            <a:picLocks noChangeAspect="1"/>
          </p:cNvPicPr>
          <p:nvPr/>
        </p:nvPicPr>
        <p:blipFill rotWithShape="1">
          <a:blip r:embed="rId2"/>
          <a:srcRect t="23098" r="1" b="21810"/>
          <a:stretch/>
        </p:blipFill>
        <p:spPr>
          <a:xfrm>
            <a:off x="469942" y="317578"/>
            <a:ext cx="8138333" cy="3508437"/>
          </a:xfrm>
          <a:prstGeom prst="rect">
            <a:avLst/>
          </a:prstGeom>
        </p:spPr>
      </p:pic>
      <p:grpSp>
        <p:nvGrpSpPr>
          <p:cNvPr id="42" name="Group 41">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43" name="Straight Connector 42">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1" name="Straight Connector 5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B11D0F11-B99A-F244-B533-A508148792EF}"/>
              </a:ext>
            </a:extLst>
          </p:cNvPr>
          <p:cNvSpPr>
            <a:spLocks noGrp="1"/>
          </p:cNvSpPr>
          <p:nvPr>
            <p:ph type="title"/>
          </p:nvPr>
        </p:nvSpPr>
        <p:spPr>
          <a:xfrm>
            <a:off x="469942" y="4154990"/>
            <a:ext cx="3426795" cy="2129586"/>
          </a:xfrm>
          <a:noFill/>
        </p:spPr>
        <p:txBody>
          <a:bodyPr anchor="t">
            <a:normAutofit/>
          </a:bodyPr>
          <a:lstStyle/>
          <a:p>
            <a:pPr algn="l"/>
            <a:r>
              <a:rPr lang="en-US" sz="4200" dirty="0">
                <a:solidFill>
                  <a:schemeClr val="bg1"/>
                </a:solidFill>
              </a:rPr>
              <a:t>Kent and Dollar Farm Massacres</a:t>
            </a:r>
          </a:p>
        </p:txBody>
      </p:sp>
      <p:sp>
        <p:nvSpPr>
          <p:cNvPr id="3" name="Content Placeholder 2"/>
          <p:cNvSpPr>
            <a:spLocks noGrp="1"/>
          </p:cNvSpPr>
          <p:nvPr>
            <p:ph idx="1"/>
          </p:nvPr>
        </p:nvSpPr>
        <p:spPr>
          <a:xfrm>
            <a:off x="4114559" y="4018143"/>
            <a:ext cx="4493703" cy="2653053"/>
          </a:xfrm>
          <a:noFill/>
        </p:spPr>
        <p:txBody>
          <a:bodyPr numCol="1" anchor="t">
            <a:normAutofit/>
          </a:bodyPr>
          <a:lstStyle/>
          <a:p>
            <a:pPr marL="0" indent="0">
              <a:lnSpc>
                <a:spcPct val="90000"/>
              </a:lnSpc>
              <a:buNone/>
            </a:pPr>
            <a:r>
              <a:rPr lang="en-US" sz="1600" b="1" dirty="0">
                <a:solidFill>
                  <a:schemeClr val="bg1"/>
                </a:solidFill>
                <a:latin typeface="Cambria" panose="02040503050406030204" pitchFamily="18" charset="0"/>
                <a:ea typeface="Cambria" panose="02040503050406030204" pitchFamily="18" charset="0"/>
              </a:rPr>
              <a:t>November 30, 1984 </a:t>
            </a:r>
          </a:p>
          <a:p>
            <a:pPr marL="0" indent="0">
              <a:lnSpc>
                <a:spcPct val="90000"/>
              </a:lnSpc>
              <a:buNone/>
            </a:pPr>
            <a:endParaRPr lang="en-US" sz="1200" dirty="0">
              <a:solidFill>
                <a:schemeClr val="bg1"/>
              </a:solidFill>
              <a:latin typeface="Cambria" panose="02040503050406030204" pitchFamily="18" charset="0"/>
              <a:ea typeface="Cambria" panose="02040503050406030204" pitchFamily="18" charset="0"/>
            </a:endParaRPr>
          </a:p>
          <a:p>
            <a:pPr marL="0" indent="0">
              <a:lnSpc>
                <a:spcPct val="90000"/>
              </a:lnSpc>
              <a:buNone/>
            </a:pPr>
            <a:r>
              <a:rPr lang="en-US" sz="1600" dirty="0">
                <a:solidFill>
                  <a:schemeClr val="bg1"/>
                </a:solidFill>
                <a:latin typeface="Cambria" panose="02040503050406030204" pitchFamily="18" charset="0"/>
                <a:ea typeface="Cambria" panose="02040503050406030204" pitchFamily="18" charset="0"/>
              </a:rPr>
              <a:t>Kent and Dollar are two farming villages in the northern province. On November 30, 1984, LTTE cadres traveled in the night in two buses, armed with weapons. One bus went to the Kent farms, while the other went to the Dollar farms. The LTTE fighters shot and killed guards, women, children, and most of the male members of the families. Some were shut in rooms and blasted with explosives. 62 Sinhalese were killed.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5080" y="421640"/>
            <a:ext cx="3799839" cy="1143000"/>
          </a:xfrm>
        </p:spPr>
        <p:txBody>
          <a:bodyPr>
            <a:normAutofit/>
          </a:bodyPr>
          <a:lstStyle/>
          <a:p>
            <a:pPr algn="ctr"/>
            <a:r>
              <a:rPr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Origin of Tamil-Sinhala Populations</a:t>
            </a:r>
          </a:p>
        </p:txBody>
      </p:sp>
      <p:sp>
        <p:nvSpPr>
          <p:cNvPr id="3" name="Content Placeholder 2"/>
          <p:cNvSpPr>
            <a:spLocks noGrp="1"/>
          </p:cNvSpPr>
          <p:nvPr>
            <p:ph idx="1"/>
          </p:nvPr>
        </p:nvSpPr>
        <p:spPr>
          <a:xfrm>
            <a:off x="5085080" y="2227580"/>
            <a:ext cx="3799839" cy="4464969"/>
          </a:xfrm>
        </p:spPr>
        <p:txBody>
          <a:bodyPr>
            <a:normAutofit fontScale="85000" lnSpcReduction="10000"/>
          </a:bodyPr>
          <a:lstStyle/>
          <a:p>
            <a:pPr marL="0" indent="0" algn="ctr">
              <a:buNone/>
            </a:pPr>
            <a:r>
              <a:rPr sz="2000" b="1" dirty="0">
                <a:latin typeface="Cambria" panose="02040503050406030204" pitchFamily="18" charset="0"/>
                <a:ea typeface="Cambria" panose="02040503050406030204" pitchFamily="18" charset="0"/>
              </a:rPr>
              <a:t>1795 </a:t>
            </a:r>
            <a:endParaRPr lang="en-IN" sz="2000" b="1" dirty="0">
              <a:latin typeface="Cambria" panose="02040503050406030204" pitchFamily="18" charset="0"/>
              <a:ea typeface="Cambria" panose="02040503050406030204" pitchFamily="18" charset="0"/>
            </a:endParaRPr>
          </a:p>
          <a:p>
            <a:pPr marL="0" indent="0">
              <a:buNone/>
            </a:pPr>
            <a:endParaRPr lang="en-IN" sz="2000" dirty="0">
              <a:latin typeface="Cambria" panose="02040503050406030204" pitchFamily="18" charset="0"/>
              <a:ea typeface="Cambria" panose="02040503050406030204" pitchFamily="18" charset="0"/>
            </a:endParaRPr>
          </a:p>
          <a:p>
            <a:pPr marL="0" indent="0" algn="ctr">
              <a:buNone/>
            </a:pPr>
            <a:r>
              <a:rPr lang="en-US" sz="2000" dirty="0">
                <a:latin typeface="Cambria" panose="02040503050406030204" pitchFamily="18" charset="0"/>
                <a:ea typeface="Cambria" panose="02040503050406030204" pitchFamily="18" charset="0"/>
              </a:rPr>
              <a:t>Before</a:t>
            </a:r>
            <a:r>
              <a:rPr sz="2000" dirty="0">
                <a:latin typeface="Cambria" panose="02040503050406030204" pitchFamily="18" charset="0"/>
                <a:ea typeface="Cambria" panose="02040503050406030204" pitchFamily="18" charset="0"/>
              </a:rPr>
              <a:t> the British arrived, </a:t>
            </a:r>
            <a:r>
              <a:rPr lang="en-US" dirty="0">
                <a:latin typeface="Cambria" panose="02040503050406030204" pitchFamily="18" charset="0"/>
                <a:ea typeface="Cambria" panose="02040503050406030204" pitchFamily="18" charset="0"/>
              </a:rPr>
              <a:t>Sinhalese people whose forefathers had migrated from India in the 500s BCE dominated t</a:t>
            </a:r>
            <a:r>
              <a:rPr sz="2000" dirty="0">
                <a:latin typeface="Cambria" panose="02040503050406030204" pitchFamily="18" charset="0"/>
                <a:ea typeface="Cambria" panose="02040503050406030204" pitchFamily="18" charset="0"/>
              </a:rPr>
              <a:t>he country. Tamil migration to the island took place between the seventh and eleventh centuries CE.</a:t>
            </a:r>
            <a:br>
              <a:rPr sz="2000" dirty="0">
                <a:latin typeface="Cambria" panose="02040503050406030204" pitchFamily="18" charset="0"/>
                <a:ea typeface="Cambria" panose="02040503050406030204" pitchFamily="18" charset="0"/>
              </a:rPr>
            </a:br>
            <a:br>
              <a:rPr sz="2000" dirty="0">
                <a:latin typeface="Cambria" panose="02040503050406030204" pitchFamily="18" charset="0"/>
                <a:ea typeface="Cambria" panose="02040503050406030204" pitchFamily="18" charset="0"/>
              </a:rPr>
            </a:br>
            <a:r>
              <a:rPr sz="2000" dirty="0">
                <a:latin typeface="Cambria" panose="02040503050406030204" pitchFamily="18" charset="0"/>
                <a:ea typeface="Cambria" panose="02040503050406030204" pitchFamily="18" charset="0"/>
              </a:rPr>
              <a:t>The huge cash crop plantations set up by the British led them to bring in almost a million Indian Tamils to work as plantation laborers. These migrants came to be known as hill or plantation Tamils.</a:t>
            </a:r>
          </a:p>
        </p:txBody>
      </p:sp>
      <p:pic>
        <p:nvPicPr>
          <p:cNvPr id="4" name="Picture 3" descr="553f7094d79850045b648f3dd2f8ee37">
            <a:extLst>
              <a:ext uri="{FF2B5EF4-FFF2-40B4-BE49-F238E27FC236}">
                <a16:creationId xmlns:a16="http://schemas.microsoft.com/office/drawing/2014/main" id="{AA3419FC-1332-4ABF-BF25-BA16C3E49F7C}"/>
              </a:ext>
            </a:extLst>
          </p:cNvPr>
          <p:cNvPicPr>
            <a:picLocks noChangeAspect="1"/>
          </p:cNvPicPr>
          <p:nvPr/>
        </p:nvPicPr>
        <p:blipFill>
          <a:blip r:embed="rId2"/>
          <a:stretch>
            <a:fillRect/>
          </a:stretch>
        </p:blipFill>
        <p:spPr>
          <a:xfrm>
            <a:off x="0" y="0"/>
            <a:ext cx="4937138" cy="6858000"/>
          </a:xfrm>
          <a:prstGeom prst="rect">
            <a:avLst/>
          </a:prstGeom>
          <a:effectLst>
            <a:glow rad="139700">
              <a:srgbClr val="FFFF99">
                <a:alpha val="40000"/>
              </a:srgbClr>
            </a:glo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latin typeface="Cambria" panose="02040503050406030204" pitchFamily="18" charset="0"/>
                <a:ea typeface="Cambria" panose="02040503050406030204" pitchFamily="18" charset="0"/>
              </a:rPr>
              <a:t>Anuradhapura Massacre</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numCol="1" anchor="ctr">
            <a:normAutofit/>
          </a:bodyPr>
          <a:lstStyle/>
          <a:p>
            <a:pPr marL="0" indent="0">
              <a:buNone/>
            </a:pPr>
            <a:r>
              <a:rPr lang="en-IN" sz="1700" b="1" dirty="0">
                <a:latin typeface="Cambria" panose="02040503050406030204" pitchFamily="18" charset="0"/>
                <a:ea typeface="Cambria" panose="02040503050406030204" pitchFamily="18" charset="0"/>
              </a:rPr>
              <a:t>May 14, 1985 </a:t>
            </a:r>
          </a:p>
          <a:p>
            <a:endParaRPr lang="en-IN" sz="1700" dirty="0">
              <a:latin typeface="Cambria" panose="02040503050406030204" pitchFamily="18" charset="0"/>
              <a:ea typeface="Cambria" panose="02040503050406030204" pitchFamily="18" charset="0"/>
            </a:endParaRPr>
          </a:p>
          <a:p>
            <a:pPr marL="0" indent="0">
              <a:buNone/>
            </a:pPr>
            <a:r>
              <a:rPr lang="en-IN" sz="1700" dirty="0">
                <a:latin typeface="Cambria" panose="02040503050406030204" pitchFamily="18" charset="0"/>
                <a:ea typeface="Cambria" panose="02040503050406030204" pitchFamily="18" charset="0"/>
              </a:rPr>
              <a:t>The LTTE hijacked a bus on May 14th, 1985 to enter Anuradhapura. There they opened fire indiscriminately, killing and wounding many civilians. They also opened fire on nuns, monks, and civilians at the Sri </a:t>
            </a:r>
            <a:r>
              <a:rPr lang="en-IN" sz="1700" dirty="0" err="1">
                <a:latin typeface="Cambria" panose="02040503050406030204" pitchFamily="18" charset="0"/>
                <a:ea typeface="Cambria" panose="02040503050406030204" pitchFamily="18" charset="0"/>
              </a:rPr>
              <a:t>Maha</a:t>
            </a:r>
            <a:r>
              <a:rPr lang="en-IN" sz="1700" dirty="0">
                <a:latin typeface="Cambria" panose="02040503050406030204" pitchFamily="18" charset="0"/>
                <a:ea typeface="Cambria" panose="02040503050406030204" pitchFamily="18" charset="0"/>
              </a:rPr>
              <a:t> Bodhi shrine. Altogether, LTTE forces killed 146 Sinhalese men, women, and children in Anuradhapura.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aa9f2c8b8cf5fa802a571c1df1e7e8b">
            <a:extLst>
              <a:ext uri="{FF2B5EF4-FFF2-40B4-BE49-F238E27FC236}">
                <a16:creationId xmlns:a16="http://schemas.microsoft.com/office/drawing/2014/main" id="{AAB25DF7-BF89-441B-AFCB-6C23F0155A8D}"/>
              </a:ext>
            </a:extLst>
          </p:cNvPr>
          <p:cNvPicPr>
            <a:picLocks noChangeAspect="1"/>
          </p:cNvPicPr>
          <p:nvPr/>
        </p:nvPicPr>
        <p:blipFill rotWithShape="1">
          <a:blip r:embed="rId2"/>
          <a:srcRect r="3287" b="-2"/>
          <a:stretch/>
        </p:blipFill>
        <p:spPr>
          <a:xfrm>
            <a:off x="4483341" y="799352"/>
            <a:ext cx="4069057" cy="525929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A79F9A5-9DF3-4C2D-AF65-EC4C370C5E24}"/>
              </a:ext>
            </a:extLst>
          </p:cNvPr>
          <p:cNvSpPr>
            <a:spLocks noGrp="1"/>
          </p:cNvSpPr>
          <p:nvPr>
            <p:ph type="title"/>
          </p:nvPr>
        </p:nvSpPr>
        <p:spPr>
          <a:xfrm>
            <a:off x="866667" y="4551036"/>
            <a:ext cx="3213315" cy="1687143"/>
          </a:xfrm>
        </p:spPr>
        <p:txBody>
          <a:bodyPr anchor="t">
            <a:normAutofit/>
          </a:bodyPr>
          <a:lstStyle/>
          <a:p>
            <a:pPr algn="l">
              <a:lnSpc>
                <a:spcPct val="90000"/>
              </a:lnSpc>
            </a:pPr>
            <a:r>
              <a:rPr lang="en-IN" sz="37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Trincomalee Massacre</a:t>
            </a:r>
            <a:br>
              <a:rPr lang="en-IN" sz="37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lang="en-IN" sz="3700">
              <a:solidFill>
                <a:schemeClr val="bg1"/>
              </a:solidFill>
            </a:endParaRPr>
          </a:p>
        </p:txBody>
      </p:sp>
      <p:sp>
        <p:nvSpPr>
          <p:cNvPr id="15" name="Rectangle 14">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8769e554f045a3c63904de6835b62be">
            <a:extLst>
              <a:ext uri="{FF2B5EF4-FFF2-40B4-BE49-F238E27FC236}">
                <a16:creationId xmlns:a16="http://schemas.microsoft.com/office/drawing/2014/main" id="{90CEBAE9-1534-434F-B223-74FC47430C6F}"/>
              </a:ext>
            </a:extLst>
          </p:cNvPr>
          <p:cNvPicPr>
            <a:picLocks noChangeAspect="1"/>
          </p:cNvPicPr>
          <p:nvPr/>
        </p:nvPicPr>
        <p:blipFill rotWithShape="1">
          <a:blip r:embed="rId2"/>
          <a:srcRect t="19573" r="2" b="2"/>
          <a:stretch/>
        </p:blipFill>
        <p:spPr>
          <a:xfrm>
            <a:off x="866667" y="637762"/>
            <a:ext cx="7417323" cy="3579308"/>
          </a:xfrm>
          <a:prstGeom prst="rect">
            <a:avLst/>
          </a:prstGeom>
        </p:spPr>
      </p:pic>
      <p:sp>
        <p:nvSpPr>
          <p:cNvPr id="17" name="Rectangle 16">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4411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0987" y="4820691"/>
            <a:ext cx="3822558" cy="1797564"/>
          </a:xfrm>
        </p:spPr>
        <p:txBody>
          <a:bodyPr>
            <a:normAutofit/>
          </a:bodyPr>
          <a:lstStyle/>
          <a:p>
            <a:pPr marL="0" indent="0">
              <a:lnSpc>
                <a:spcPct val="90000"/>
              </a:lnSpc>
              <a:buNone/>
            </a:pPr>
            <a:r>
              <a:rPr lang="en-US" sz="1400" b="1" dirty="0">
                <a:latin typeface="Cambria" panose="02040503050406030204" pitchFamily="18" charset="0"/>
                <a:ea typeface="Cambria" panose="02040503050406030204" pitchFamily="18" charset="0"/>
              </a:rPr>
              <a:t>1987</a:t>
            </a:r>
          </a:p>
          <a:p>
            <a:pPr marL="0" indent="0">
              <a:lnSpc>
                <a:spcPct val="90000"/>
              </a:lnSpc>
              <a:buNone/>
            </a:pPr>
            <a:endParaRPr lang="en-US" sz="1400" dirty="0">
              <a:latin typeface="Cambria" panose="02040503050406030204" pitchFamily="18" charset="0"/>
              <a:ea typeface="Cambria" panose="02040503050406030204" pitchFamily="18" charset="0"/>
            </a:endParaRPr>
          </a:p>
          <a:p>
            <a:pPr marL="0" indent="0">
              <a:lnSpc>
                <a:spcPct val="90000"/>
              </a:lnSpc>
              <a:buNone/>
            </a:pPr>
            <a:r>
              <a:rPr lang="en-US" sz="1400" dirty="0">
                <a:latin typeface="Cambria" panose="02040503050406030204" pitchFamily="18" charset="0"/>
                <a:ea typeface="Cambria" panose="02040503050406030204" pitchFamily="18" charset="0"/>
              </a:rPr>
              <a:t>The 1987 Eastern Province Anti-Sinhala massacres began spontaneously but became more organized over time, with the LTTE leading the violence. Mobs and military violence killed over 200 Sinhalese. Over 20,000 fled the Eastern Province.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312955b45f09b9ca5a8cbf2737bb415">
            <a:extLst>
              <a:ext uri="{FF2B5EF4-FFF2-40B4-BE49-F238E27FC236}">
                <a16:creationId xmlns:a16="http://schemas.microsoft.com/office/drawing/2014/main" id="{29F4EFC5-7F15-41BD-A9DF-0DECB155F1AF}"/>
              </a:ext>
            </a:extLst>
          </p:cNvPr>
          <p:cNvPicPr>
            <a:picLocks noChangeAspect="1"/>
          </p:cNvPicPr>
          <p:nvPr/>
        </p:nvPicPr>
        <p:blipFill rotWithShape="1">
          <a:blip r:embed="rId2"/>
          <a:srcRect l="17879" t="9091" r="1"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2488" y="640263"/>
            <a:ext cx="2819430" cy="1344975"/>
          </a:xfrm>
        </p:spPr>
        <p:txBody>
          <a:bodyPr>
            <a:normAutofit/>
          </a:bodyPr>
          <a:lstStyle/>
          <a:p>
            <a:r>
              <a:rPr lang="en-US" sz="3500">
                <a:latin typeface="Cambria" panose="02040503050406030204" pitchFamily="18" charset="0"/>
                <a:ea typeface="Cambria" panose="02040503050406030204" pitchFamily="18" charset="0"/>
              </a:rPr>
              <a:t>Aranthalawa Massacre</a:t>
            </a:r>
          </a:p>
        </p:txBody>
      </p:sp>
      <p:sp>
        <p:nvSpPr>
          <p:cNvPr id="3" name="Content Placeholder 2"/>
          <p:cNvSpPr>
            <a:spLocks noGrp="1"/>
          </p:cNvSpPr>
          <p:nvPr>
            <p:ph idx="1"/>
          </p:nvPr>
        </p:nvSpPr>
        <p:spPr>
          <a:xfrm>
            <a:off x="5811967" y="2121763"/>
            <a:ext cx="2823620" cy="3773010"/>
          </a:xfrm>
        </p:spPr>
        <p:txBody>
          <a:bodyPr>
            <a:normAutofit/>
          </a:bodyPr>
          <a:lstStyle/>
          <a:p>
            <a:pPr marL="0" indent="0">
              <a:lnSpc>
                <a:spcPct val="90000"/>
              </a:lnSpc>
              <a:buNone/>
            </a:pPr>
            <a:r>
              <a:rPr lang="en-IN" sz="1600" b="1" dirty="0">
                <a:latin typeface="Cambria" panose="02040503050406030204" pitchFamily="18" charset="0"/>
                <a:ea typeface="Cambria" panose="02040503050406030204" pitchFamily="18" charset="0"/>
              </a:rPr>
              <a:t>June 2, 1987</a:t>
            </a:r>
          </a:p>
          <a:p>
            <a:pPr marL="0" indent="0">
              <a:lnSpc>
                <a:spcPct val="90000"/>
              </a:lnSpc>
              <a:buNone/>
            </a:pPr>
            <a:endParaRPr lang="en-IN" sz="1600" dirty="0">
              <a:latin typeface="Cambria" panose="02040503050406030204" pitchFamily="18" charset="0"/>
              <a:ea typeface="Cambria" panose="02040503050406030204" pitchFamily="18" charset="0"/>
            </a:endParaRPr>
          </a:p>
          <a:p>
            <a:pPr marL="0" indent="0">
              <a:lnSpc>
                <a:spcPct val="90000"/>
              </a:lnSpc>
              <a:buNone/>
            </a:pPr>
            <a:r>
              <a:rPr lang="en-IN" sz="1600" dirty="0">
                <a:latin typeface="Cambria" panose="02040503050406030204" pitchFamily="18" charset="0"/>
                <a:ea typeface="Cambria" panose="02040503050406030204" pitchFamily="18" charset="0"/>
              </a:rPr>
              <a:t>LTTE militants killed 33 Buddhist monks, most of whom were young boys, in the </a:t>
            </a:r>
            <a:r>
              <a:rPr lang="en-IN" sz="1600" dirty="0" err="1">
                <a:latin typeface="Cambria" panose="02040503050406030204" pitchFamily="18" charset="0"/>
                <a:ea typeface="Cambria" panose="02040503050406030204" pitchFamily="18" charset="0"/>
              </a:rPr>
              <a:t>Aranthalawa</a:t>
            </a:r>
            <a:r>
              <a:rPr lang="en-IN" sz="1600" dirty="0">
                <a:latin typeface="Cambria" panose="02040503050406030204" pitchFamily="18" charset="0"/>
                <a:ea typeface="Cambria" panose="02040503050406030204" pitchFamily="18" charset="0"/>
              </a:rPr>
              <a:t> massacre. </a:t>
            </a:r>
            <a:br>
              <a:rPr lang="en-IN" sz="1600" dirty="0">
                <a:latin typeface="Cambria" panose="02040503050406030204" pitchFamily="18" charset="0"/>
                <a:ea typeface="Cambria" panose="02040503050406030204" pitchFamily="18" charset="0"/>
              </a:rPr>
            </a:br>
            <a:br>
              <a:rPr lang="en-IN" sz="1600" dirty="0">
                <a:latin typeface="Cambria" panose="02040503050406030204" pitchFamily="18" charset="0"/>
                <a:ea typeface="Cambria" panose="02040503050406030204" pitchFamily="18" charset="0"/>
              </a:rPr>
            </a:br>
            <a:r>
              <a:rPr lang="en-IN" sz="1600" dirty="0">
                <a:latin typeface="Cambria" panose="02040503050406030204" pitchFamily="18" charset="0"/>
                <a:ea typeface="Cambria" panose="02040503050406030204" pitchFamily="18" charset="0"/>
              </a:rPr>
              <a:t>On June 2nd, 1987, 20 armed LTTE cadres ambushed a bus carrying Buddhist monks and ordered the driver to take the bus into the nearby </a:t>
            </a:r>
            <a:r>
              <a:rPr lang="en-IN" sz="1600" dirty="0" err="1">
                <a:latin typeface="Cambria" panose="02040503050406030204" pitchFamily="18" charset="0"/>
                <a:ea typeface="Cambria" panose="02040503050406030204" pitchFamily="18" charset="0"/>
              </a:rPr>
              <a:t>Aranthalawa</a:t>
            </a:r>
            <a:r>
              <a:rPr lang="en-IN" sz="1600" dirty="0">
                <a:latin typeface="Cambria" panose="02040503050406030204" pitchFamily="18" charset="0"/>
                <a:ea typeface="Cambria" panose="02040503050406030204" pitchFamily="18" charset="0"/>
              </a:rPr>
              <a:t> jungle. Once they arrived, the LTTE cadres launched their attack, using guns and swords.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6ee48e57d1947daccc45f7409070233b">
            <a:extLst>
              <a:ext uri="{FF2B5EF4-FFF2-40B4-BE49-F238E27FC236}">
                <a16:creationId xmlns:a16="http://schemas.microsoft.com/office/drawing/2014/main" id="{D563CFBF-7B25-4BA9-9FB2-E06BAC0C9742}"/>
              </a:ext>
            </a:extLst>
          </p:cNvPr>
          <p:cNvPicPr>
            <a:picLocks noChangeAspect="1"/>
          </p:cNvPicPr>
          <p:nvPr/>
        </p:nvPicPr>
        <p:blipFill rotWithShape="1">
          <a:blip r:embed="rId2"/>
          <a:srcRect l="29600" r="33686"/>
          <a:stretch/>
        </p:blipFill>
        <p:spPr>
          <a:xfrm>
            <a:off x="20" y="10"/>
            <a:ext cx="7460291"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6168011" y="453836"/>
            <a:ext cx="2725309" cy="1062796"/>
          </a:xfrm>
        </p:spPr>
        <p:txBody>
          <a:bodyPr anchor="b">
            <a:normAutofit/>
          </a:bodyPr>
          <a:lstStyle/>
          <a:p>
            <a:r>
              <a:rPr lang="en-US" sz="3100" dirty="0">
                <a:latin typeface="Cambria" panose="02040503050406030204" pitchFamily="18" charset="0"/>
                <a:ea typeface="Cambria" panose="02040503050406030204" pitchFamily="18" charset="0"/>
              </a:rPr>
              <a:t>Suicide Bombings</a:t>
            </a:r>
          </a:p>
        </p:txBody>
      </p:sp>
      <p:sp>
        <p:nvSpPr>
          <p:cNvPr id="3" name="Content Placeholder 2"/>
          <p:cNvSpPr>
            <a:spLocks noGrp="1"/>
          </p:cNvSpPr>
          <p:nvPr>
            <p:ph idx="1"/>
          </p:nvPr>
        </p:nvSpPr>
        <p:spPr>
          <a:xfrm>
            <a:off x="6168009" y="1712890"/>
            <a:ext cx="2725310" cy="4159876"/>
          </a:xfrm>
        </p:spPr>
        <p:txBody>
          <a:bodyPr>
            <a:normAutofit/>
          </a:bodyPr>
          <a:lstStyle/>
          <a:p>
            <a:pPr marL="0" indent="0">
              <a:lnSpc>
                <a:spcPct val="90000"/>
              </a:lnSpc>
              <a:buNone/>
            </a:pPr>
            <a:r>
              <a:rPr lang="en-US" sz="1600" b="1" dirty="0"/>
              <a:t>1987 </a:t>
            </a:r>
          </a:p>
          <a:p>
            <a:pPr marL="0" indent="0">
              <a:lnSpc>
                <a:spcPct val="90000"/>
              </a:lnSpc>
              <a:buNone/>
            </a:pPr>
            <a:endParaRPr lang="en-US" sz="1600" b="1" dirty="0"/>
          </a:p>
          <a:p>
            <a:pPr marL="0" indent="0">
              <a:lnSpc>
                <a:spcPct val="90000"/>
              </a:lnSpc>
              <a:buNone/>
            </a:pPr>
            <a:r>
              <a:rPr lang="en-US" sz="1600" dirty="0"/>
              <a:t>The Black Tigers were an important wing of LTTE that carried out suicide attacks. The targets were always military leaders, but the attacks killed civilians as well.</a:t>
            </a:r>
            <a:br>
              <a:rPr lang="en-US" sz="1600" dirty="0"/>
            </a:br>
            <a:br>
              <a:rPr lang="en-US" sz="1600" dirty="0"/>
            </a:br>
            <a:r>
              <a:rPr lang="en-US" sz="1600" dirty="0"/>
              <a:t>LTTE is the only insurgent group to have successfully targeted three world leaders: Rajiv Gandhi and Ranasinghe Premadasa, and Chandrika Kumaratunga, who lost her right eye due to the failed attempt on her life.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64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a:bodyPr>
          <a:lstStyle/>
          <a:p>
            <a:r>
              <a:rPr lang="en-US" dirty="0">
                <a:solidFill>
                  <a:srgbClr val="FFFFFF"/>
                </a:solidFill>
                <a:latin typeface="Cambria" panose="02040503050406030204" pitchFamily="18" charset="0"/>
                <a:ea typeface="Cambria" panose="02040503050406030204" pitchFamily="18" charset="0"/>
              </a:rPr>
              <a:t>Indo-Sri Lanka Accord</a:t>
            </a: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30c43bb71e90caccdafdb718b0fd3d0">
            <a:extLst>
              <a:ext uri="{FF2B5EF4-FFF2-40B4-BE49-F238E27FC236}">
                <a16:creationId xmlns:a16="http://schemas.microsoft.com/office/drawing/2014/main" id="{214F50A0-FF4C-49DA-B58E-B8FF9FEAE4EF}"/>
              </a:ext>
            </a:extLst>
          </p:cNvPr>
          <p:cNvPicPr>
            <a:picLocks noChangeAspect="1"/>
          </p:cNvPicPr>
          <p:nvPr/>
        </p:nvPicPr>
        <p:blipFill>
          <a:blip r:embed="rId2"/>
          <a:stretch>
            <a:fillRect/>
          </a:stretch>
        </p:blipFill>
        <p:spPr>
          <a:xfrm>
            <a:off x="240070" y="3123836"/>
            <a:ext cx="5292501" cy="2646251"/>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992569" y="551395"/>
            <a:ext cx="2568554" cy="5755207"/>
          </a:xfrm>
        </p:spPr>
        <p:txBody>
          <a:bodyPr anchor="ctr">
            <a:normAutofit/>
          </a:bodyPr>
          <a:lstStyle/>
          <a:p>
            <a:pPr marL="0" indent="0">
              <a:lnSpc>
                <a:spcPct val="90000"/>
              </a:lnSpc>
              <a:buNone/>
            </a:pPr>
            <a:r>
              <a:rPr lang="en-US" sz="1800" b="1" dirty="0">
                <a:solidFill>
                  <a:srgbClr val="FFFFFF"/>
                </a:solidFill>
                <a:latin typeface="Cambria" panose="02040503050406030204" pitchFamily="18" charset="0"/>
                <a:ea typeface="Cambria" panose="02040503050406030204" pitchFamily="18" charset="0"/>
              </a:rPr>
              <a:t>July 29, 1987</a:t>
            </a:r>
          </a:p>
          <a:p>
            <a:pPr marL="0" indent="0">
              <a:lnSpc>
                <a:spcPct val="90000"/>
              </a:lnSpc>
              <a:buNone/>
            </a:pPr>
            <a:endParaRPr lang="en-US" sz="1800" dirty="0">
              <a:solidFill>
                <a:srgbClr val="FFFFFF"/>
              </a:solidFill>
              <a:latin typeface="Cambria" panose="02040503050406030204" pitchFamily="18" charset="0"/>
              <a:ea typeface="Cambria" panose="02040503050406030204" pitchFamily="18" charset="0"/>
            </a:endParaRPr>
          </a:p>
          <a:p>
            <a:pPr marL="0" indent="0">
              <a:lnSpc>
                <a:spcPct val="90000"/>
              </a:lnSpc>
              <a:buNone/>
            </a:pPr>
            <a:r>
              <a:rPr lang="en-US" sz="1800" dirty="0">
                <a:solidFill>
                  <a:srgbClr val="FFFFFF"/>
                </a:solidFill>
                <a:latin typeface="Cambria" panose="02040503050406030204" pitchFamily="18" charset="0"/>
                <a:ea typeface="Cambria" panose="02040503050406030204" pitchFamily="18" charset="0"/>
              </a:rPr>
              <a:t>Indian Prime Minister Rajiv Gandhi and Sri Lankan President J.R. Jayewardene signed the Indo-Sri Lanka Peace Accord on July 29th, 1987, in an effort to bring the Sri Lankan Civil War to an end. The terms of the accord required Sri Lankan forces to withdraw from the north and the Tamil rebels to subsequently disarm.</a:t>
            </a:r>
            <a:br>
              <a:rPr lang="en-US" sz="1800" dirty="0">
                <a:solidFill>
                  <a:srgbClr val="FFFFFF"/>
                </a:solidFill>
                <a:latin typeface="Cambria" panose="02040503050406030204" pitchFamily="18" charset="0"/>
                <a:ea typeface="Cambria" panose="02040503050406030204" pitchFamily="18" charset="0"/>
              </a:rPr>
            </a:br>
            <a:br>
              <a:rPr lang="en-US" sz="1800" dirty="0">
                <a:solidFill>
                  <a:srgbClr val="FFFFFF"/>
                </a:solidFill>
                <a:latin typeface="Cambria" panose="02040503050406030204" pitchFamily="18" charset="0"/>
                <a:ea typeface="Cambria" panose="02040503050406030204" pitchFamily="18" charset="0"/>
              </a:rPr>
            </a:br>
            <a:r>
              <a:rPr lang="en-US" sz="1800" dirty="0">
                <a:solidFill>
                  <a:srgbClr val="FFFFFF"/>
                </a:solidFill>
                <a:latin typeface="Cambria" panose="02040503050406030204" pitchFamily="18" charset="0"/>
                <a:ea typeface="Cambria" panose="02040503050406030204" pitchFamily="18" charset="0"/>
              </a:rPr>
              <a:t>This accord established the Indian Peace Keeping Force (IPKF) was sent to Sri Lanka.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846B51-E453-374E-ADAF-E402DCACA6B9}"/>
              </a:ext>
            </a:extLst>
          </p:cNvPr>
          <p:cNvPicPr>
            <a:picLocks noChangeAspect="1"/>
          </p:cNvPicPr>
          <p:nvPr/>
        </p:nvPicPr>
        <p:blipFill rotWithShape="1">
          <a:blip r:embed="rId2"/>
          <a:srcRect t="12687" r="-1" b="6195"/>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b="1">
                <a:solidFill>
                  <a:schemeClr val="bg1"/>
                </a:solidFill>
                <a:latin typeface="Cambria" panose="02040503050406030204" pitchFamily="18" charset="0"/>
                <a:ea typeface="Cambria" panose="02040503050406030204" pitchFamily="18" charset="0"/>
              </a:rPr>
              <a:t>Indian Peace Keeping Force</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1" y="5009083"/>
            <a:ext cx="5434009" cy="1345997"/>
          </a:xfrm>
        </p:spPr>
        <p:txBody>
          <a:bodyPr anchor="ctr">
            <a:normAutofit/>
          </a:bodyPr>
          <a:lstStyle/>
          <a:p>
            <a:pPr marL="0" indent="0">
              <a:lnSpc>
                <a:spcPct val="90000"/>
              </a:lnSpc>
              <a:buNone/>
            </a:pPr>
            <a:r>
              <a:rPr lang="en-US" sz="1200" b="1" dirty="0">
                <a:solidFill>
                  <a:schemeClr val="bg1"/>
                </a:solidFill>
                <a:latin typeface="Cambria" panose="02040503050406030204" pitchFamily="18" charset="0"/>
                <a:ea typeface="Cambria" panose="02040503050406030204" pitchFamily="18" charset="0"/>
              </a:rPr>
              <a:t>1987 - 1990 </a:t>
            </a:r>
          </a:p>
          <a:p>
            <a:pPr marL="0" indent="0">
              <a:lnSpc>
                <a:spcPct val="90000"/>
              </a:lnSpc>
              <a:buNone/>
            </a:pPr>
            <a:endParaRPr lang="en-US" sz="1200" b="1" dirty="0">
              <a:solidFill>
                <a:schemeClr val="bg1"/>
              </a:solidFill>
              <a:latin typeface="Cambria" panose="02040503050406030204" pitchFamily="18" charset="0"/>
              <a:ea typeface="Cambria" panose="02040503050406030204" pitchFamily="18" charset="0"/>
            </a:endParaRPr>
          </a:p>
          <a:p>
            <a:pPr marL="0" indent="0">
              <a:lnSpc>
                <a:spcPct val="90000"/>
              </a:lnSpc>
              <a:buNone/>
            </a:pPr>
            <a:r>
              <a:rPr lang="en-US" sz="1200" dirty="0">
                <a:solidFill>
                  <a:schemeClr val="bg1"/>
                </a:solidFill>
                <a:latin typeface="Cambria" panose="02040503050406030204" pitchFamily="18" charset="0"/>
                <a:ea typeface="Cambria" panose="02040503050406030204" pitchFamily="18" charset="0"/>
              </a:rPr>
              <a:t>The Indian Peace Keeping Force (IPKF) was the Indian military contingent responsible for peacekeeping operations during Eelam War I. The IPKF was formed under the mandate of the 1987 Indo-Sri Lankan Accord, which aimed to resolve the conflict between the Liberation Tigers of Tamil Eelam (LTTE) and the Sri Lankan military.</a:t>
            </a:r>
          </a:p>
        </p:txBody>
      </p:sp>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48" y="978408"/>
            <a:ext cx="3455289" cy="1106424"/>
          </a:xfrm>
        </p:spPr>
        <p:txBody>
          <a:bodyPr>
            <a:normAutofit/>
          </a:bodyPr>
          <a:lstStyle/>
          <a:p>
            <a:r>
              <a:rPr lang="en-US" sz="2500">
                <a:latin typeface="Cambria" panose="02040503050406030204" pitchFamily="18" charset="0"/>
                <a:ea typeface="Cambria" panose="02040503050406030204" pitchFamily="18" charset="0"/>
              </a:rPr>
              <a:t>Indian Intervention </a:t>
            </a:r>
          </a:p>
        </p:txBody>
      </p:sp>
      <p:sp>
        <p:nvSpPr>
          <p:cNvPr id="75" name="Rectangle 74">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4" y="2368296"/>
            <a:ext cx="3455289" cy="3502152"/>
          </a:xfrm>
          <a:ln>
            <a:noFill/>
          </a:ln>
        </p:spPr>
        <p:style>
          <a:lnRef idx="2">
            <a:schemeClr val="accent3"/>
          </a:lnRef>
          <a:fillRef idx="1">
            <a:schemeClr val="lt1"/>
          </a:fillRef>
          <a:effectRef idx="0">
            <a:schemeClr val="accent3"/>
          </a:effectRef>
          <a:fontRef idx="minor">
            <a:schemeClr val="dk1"/>
          </a:fontRef>
        </p:style>
        <p:txBody>
          <a:bodyPr>
            <a:normAutofit/>
          </a:bodyPr>
          <a:lstStyle/>
          <a:p>
            <a:pPr marL="0" indent="0">
              <a:lnSpc>
                <a:spcPct val="90000"/>
              </a:lnSpc>
              <a:buNone/>
            </a:pPr>
            <a:r>
              <a:rPr lang="en-US" sz="1600" b="1" dirty="0">
                <a:latin typeface="Cambria" panose="02040503050406030204" pitchFamily="18" charset="0"/>
                <a:ea typeface="Cambria" panose="02040503050406030204" pitchFamily="18" charset="0"/>
              </a:rPr>
              <a:t>1987 – 1990</a:t>
            </a:r>
          </a:p>
          <a:p>
            <a:pPr marL="0" indent="0">
              <a:lnSpc>
                <a:spcPct val="90000"/>
              </a:lnSpc>
              <a:buNone/>
            </a:pPr>
            <a:endParaRPr lang="en-US" sz="1600"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Adhering to the Indo-Sri Lanka Accord, India sent peacekeeping troops to Sri Lanka to end the war. Instead of quelling the conflict, the IPKF began fighting with the LTTE. Sri Lankan President Ranasinghe Premadasa forced India to withdraw its forces in 1990. </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In 1991, an LTTE suicide bomber killed the Prime Minister of India, Rajiv Gandhi. </a:t>
            </a:r>
          </a:p>
        </p:txBody>
      </p:sp>
      <p:pic>
        <p:nvPicPr>
          <p:cNvPr id="4" name="Picture 3" descr="af63b997847fd08e9475950e84e0b02f">
            <a:extLst>
              <a:ext uri="{FF2B5EF4-FFF2-40B4-BE49-F238E27FC236}">
                <a16:creationId xmlns:a16="http://schemas.microsoft.com/office/drawing/2014/main" id="{08340A87-0DF3-417E-A985-7ACDD4CEE245}"/>
              </a:ext>
            </a:extLst>
          </p:cNvPr>
          <p:cNvPicPr>
            <a:picLocks noChangeAspect="1"/>
          </p:cNvPicPr>
          <p:nvPr/>
        </p:nvPicPr>
        <p:blipFill rotWithShape="1">
          <a:blip r:embed="rId2"/>
          <a:srcRect l="20813" r="10200" b="3"/>
          <a:stretch/>
        </p:blipFill>
        <p:spPr>
          <a:xfrm>
            <a:off x="4743449" y="10"/>
            <a:ext cx="4093363" cy="3337549"/>
          </a:xfrm>
          <a:prstGeom prst="rect">
            <a:avLst/>
          </a:prstGeom>
        </p:spPr>
      </p:pic>
      <p:pic>
        <p:nvPicPr>
          <p:cNvPr id="1026" name="Picture 2" descr="It&amp;#39;s 30 years since Indo-Lanka Accord was signed - The Hindu">
            <a:extLst>
              <a:ext uri="{FF2B5EF4-FFF2-40B4-BE49-F238E27FC236}">
                <a16:creationId xmlns:a16="http://schemas.microsoft.com/office/drawing/2014/main" id="{47B9796F-1D88-4881-A65D-02C398FA1D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74" r="10272" b="-2"/>
          <a:stretch/>
        </p:blipFill>
        <p:spPr bwMode="auto">
          <a:xfrm>
            <a:off x="4743442" y="3520439"/>
            <a:ext cx="4093363" cy="3337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CBA134-9932-4625-92F2-ADE52ACE1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B28E4E-0110-46E1-92BB-3DB2BAA5E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4571999" cy="1613646"/>
          </a:xfrm>
          <a:custGeom>
            <a:avLst/>
            <a:gdLst>
              <a:gd name="connsiteX0" fmla="*/ 0 w 7868507"/>
              <a:gd name="connsiteY0" fmla="*/ 0 h 1682351"/>
              <a:gd name="connsiteX1" fmla="*/ 7868507 w 7868507"/>
              <a:gd name="connsiteY1" fmla="*/ 0 h 1682351"/>
              <a:gd name="connsiteX2" fmla="*/ 7865866 w 7868507"/>
              <a:gd name="connsiteY2" fmla="*/ 1824 h 1682351"/>
              <a:gd name="connsiteX3" fmla="*/ 7837561 w 7868507"/>
              <a:gd name="connsiteY3" fmla="*/ 21679 h 1682351"/>
              <a:gd name="connsiteX4" fmla="*/ 7769454 w 7868507"/>
              <a:gd name="connsiteY4" fmla="*/ 43813 h 1682351"/>
              <a:gd name="connsiteX5" fmla="*/ 7695485 w 7868507"/>
              <a:gd name="connsiteY5" fmla="*/ 61050 h 1682351"/>
              <a:gd name="connsiteX6" fmla="*/ 7662356 w 7868507"/>
              <a:gd name="connsiteY6" fmla="*/ 73131 h 1682351"/>
              <a:gd name="connsiteX7" fmla="*/ 7602203 w 7868507"/>
              <a:gd name="connsiteY7" fmla="*/ 99894 h 1682351"/>
              <a:gd name="connsiteX8" fmla="*/ 7533256 w 7868507"/>
              <a:gd name="connsiteY8" fmla="*/ 141638 h 1682351"/>
              <a:gd name="connsiteX9" fmla="*/ 7516926 w 7868507"/>
              <a:gd name="connsiteY9" fmla="*/ 165418 h 1682351"/>
              <a:gd name="connsiteX10" fmla="*/ 7488994 w 7868507"/>
              <a:gd name="connsiteY10" fmla="*/ 178287 h 1682351"/>
              <a:gd name="connsiteX11" fmla="*/ 7478335 w 7868507"/>
              <a:gd name="connsiteY11" fmla="*/ 185700 h 1682351"/>
              <a:gd name="connsiteX12" fmla="*/ 7458526 w 7868507"/>
              <a:gd name="connsiteY12" fmla="*/ 189157 h 1682351"/>
              <a:gd name="connsiteX13" fmla="*/ 7419554 w 7868507"/>
              <a:gd name="connsiteY13" fmla="*/ 192546 h 1682351"/>
              <a:gd name="connsiteX14" fmla="*/ 7347574 w 7868507"/>
              <a:gd name="connsiteY14" fmla="*/ 213028 h 1682351"/>
              <a:gd name="connsiteX15" fmla="*/ 7205646 w 7868507"/>
              <a:gd name="connsiteY15" fmla="*/ 228570 h 1682351"/>
              <a:gd name="connsiteX16" fmla="*/ 7132082 w 7868507"/>
              <a:gd name="connsiteY16" fmla="*/ 240066 h 1682351"/>
              <a:gd name="connsiteX17" fmla="*/ 7026584 w 7868507"/>
              <a:gd name="connsiteY17" fmla="*/ 249305 h 1682351"/>
              <a:gd name="connsiteX18" fmla="*/ 6949796 w 7868507"/>
              <a:gd name="connsiteY18" fmla="*/ 259619 h 1682351"/>
              <a:gd name="connsiteX19" fmla="*/ 6850243 w 7868507"/>
              <a:gd name="connsiteY19" fmla="*/ 278486 h 1682351"/>
              <a:gd name="connsiteX20" fmla="*/ 6848972 w 7868507"/>
              <a:gd name="connsiteY20" fmla="*/ 279419 h 1682351"/>
              <a:gd name="connsiteX21" fmla="*/ 6833720 w 7868507"/>
              <a:gd name="connsiteY21" fmla="*/ 281340 h 1682351"/>
              <a:gd name="connsiteX22" fmla="*/ 6796601 w 7868507"/>
              <a:gd name="connsiteY22" fmla="*/ 279778 h 1682351"/>
              <a:gd name="connsiteX23" fmla="*/ 6793249 w 7868507"/>
              <a:gd name="connsiteY23" fmla="*/ 281365 h 1682351"/>
              <a:gd name="connsiteX24" fmla="*/ 6761214 w 7868507"/>
              <a:gd name="connsiteY24" fmla="*/ 283216 h 1682351"/>
              <a:gd name="connsiteX25" fmla="*/ 6761137 w 7868507"/>
              <a:gd name="connsiteY25" fmla="*/ 284040 h 1682351"/>
              <a:gd name="connsiteX26" fmla="*/ 6753708 w 7868507"/>
              <a:gd name="connsiteY26" fmla="*/ 288053 h 1682351"/>
              <a:gd name="connsiteX27" fmla="*/ 6738673 w 7868507"/>
              <a:gd name="connsiteY27" fmla="*/ 293899 h 1682351"/>
              <a:gd name="connsiteX28" fmla="*/ 6675177 w 7868507"/>
              <a:gd name="connsiteY28" fmla="*/ 319284 h 1682351"/>
              <a:gd name="connsiteX29" fmla="*/ 6668648 w 7868507"/>
              <a:gd name="connsiteY29" fmla="*/ 320128 h 1682351"/>
              <a:gd name="connsiteX30" fmla="*/ 6668596 w 7868507"/>
              <a:gd name="connsiteY30" fmla="*/ 320325 h 1682351"/>
              <a:gd name="connsiteX31" fmla="*/ 6661861 w 7868507"/>
              <a:gd name="connsiteY31" fmla="*/ 321574 h 1682351"/>
              <a:gd name="connsiteX32" fmla="*/ 6644079 w 7868507"/>
              <a:gd name="connsiteY32" fmla="*/ 323301 h 1682351"/>
              <a:gd name="connsiteX33" fmla="*/ 6640227 w 7868507"/>
              <a:gd name="connsiteY33" fmla="*/ 325063 h 1682351"/>
              <a:gd name="connsiteX34" fmla="*/ 6639422 w 7868507"/>
              <a:gd name="connsiteY34" fmla="*/ 327491 h 1682351"/>
              <a:gd name="connsiteX35" fmla="*/ 6617073 w 7868507"/>
              <a:gd name="connsiteY35" fmla="*/ 336554 h 1682351"/>
              <a:gd name="connsiteX36" fmla="*/ 6565938 w 7868507"/>
              <a:gd name="connsiteY36" fmla="*/ 354459 h 1682351"/>
              <a:gd name="connsiteX37" fmla="*/ 6506395 w 7868507"/>
              <a:gd name="connsiteY37" fmla="*/ 372715 h 1682351"/>
              <a:gd name="connsiteX38" fmla="*/ 6366803 w 7868507"/>
              <a:gd name="connsiteY38" fmla="*/ 421832 h 1682351"/>
              <a:gd name="connsiteX39" fmla="*/ 6245343 w 7868507"/>
              <a:gd name="connsiteY39" fmla="*/ 435559 h 1682351"/>
              <a:gd name="connsiteX40" fmla="*/ 6186762 w 7868507"/>
              <a:gd name="connsiteY40" fmla="*/ 449329 h 1682351"/>
              <a:gd name="connsiteX41" fmla="*/ 6151870 w 7868507"/>
              <a:gd name="connsiteY41" fmla="*/ 456667 h 1682351"/>
              <a:gd name="connsiteX42" fmla="*/ 6094791 w 7868507"/>
              <a:gd name="connsiteY42" fmla="*/ 467108 h 1682351"/>
              <a:gd name="connsiteX43" fmla="*/ 6094387 w 7868507"/>
              <a:gd name="connsiteY43" fmla="*/ 469288 h 1682351"/>
              <a:gd name="connsiteX44" fmla="*/ 6088888 w 7868507"/>
              <a:gd name="connsiteY44" fmla="*/ 472662 h 1682351"/>
              <a:gd name="connsiteX45" fmla="*/ 6079322 w 7868507"/>
              <a:gd name="connsiteY45" fmla="*/ 480342 h 1682351"/>
              <a:gd name="connsiteX46" fmla="*/ 6060058 w 7868507"/>
              <a:gd name="connsiteY46" fmla="*/ 490885 h 1682351"/>
              <a:gd name="connsiteX47" fmla="*/ 6059271 w 7868507"/>
              <a:gd name="connsiteY47" fmla="*/ 490563 h 1682351"/>
              <a:gd name="connsiteX48" fmla="*/ 6052214 w 7868507"/>
              <a:gd name="connsiteY48" fmla="*/ 491388 h 1682351"/>
              <a:gd name="connsiteX49" fmla="*/ 6004898 w 7868507"/>
              <a:gd name="connsiteY49" fmla="*/ 494385 h 1682351"/>
              <a:gd name="connsiteX50" fmla="*/ 5987859 w 7868507"/>
              <a:gd name="connsiteY50" fmla="*/ 504838 h 1682351"/>
              <a:gd name="connsiteX51" fmla="*/ 5984113 w 7868507"/>
              <a:gd name="connsiteY51" fmla="*/ 506697 h 1682351"/>
              <a:gd name="connsiteX52" fmla="*/ 5983909 w 7868507"/>
              <a:gd name="connsiteY52" fmla="*/ 506630 h 1682351"/>
              <a:gd name="connsiteX53" fmla="*/ 5979696 w 7868507"/>
              <a:gd name="connsiteY53" fmla="*/ 508387 h 1682351"/>
              <a:gd name="connsiteX54" fmla="*/ 5931986 w 7868507"/>
              <a:gd name="connsiteY54" fmla="*/ 510495 h 1682351"/>
              <a:gd name="connsiteX55" fmla="*/ 5873354 w 7868507"/>
              <a:gd name="connsiteY55" fmla="*/ 520717 h 1682351"/>
              <a:gd name="connsiteX56" fmla="*/ 5843006 w 7868507"/>
              <a:gd name="connsiteY56" fmla="*/ 525739 h 1682351"/>
              <a:gd name="connsiteX57" fmla="*/ 5825737 w 7868507"/>
              <a:gd name="connsiteY57" fmla="*/ 530029 h 1682351"/>
              <a:gd name="connsiteX58" fmla="*/ 5812271 w 7868507"/>
              <a:gd name="connsiteY58" fmla="*/ 536366 h 1682351"/>
              <a:gd name="connsiteX59" fmla="*/ 5683965 w 7868507"/>
              <a:gd name="connsiteY59" fmla="*/ 605660 h 1682351"/>
              <a:gd name="connsiteX60" fmla="*/ 5572324 w 7868507"/>
              <a:gd name="connsiteY60" fmla="*/ 625027 h 1682351"/>
              <a:gd name="connsiteX61" fmla="*/ 5556903 w 7868507"/>
              <a:gd name="connsiteY61" fmla="*/ 628786 h 1682351"/>
              <a:gd name="connsiteX62" fmla="*/ 5553544 w 7868507"/>
              <a:gd name="connsiteY62" fmla="*/ 627847 h 1682351"/>
              <a:gd name="connsiteX63" fmla="*/ 5526889 w 7868507"/>
              <a:gd name="connsiteY63" fmla="*/ 632098 h 1682351"/>
              <a:gd name="connsiteX64" fmla="*/ 5521078 w 7868507"/>
              <a:gd name="connsiteY64" fmla="*/ 637584 h 1682351"/>
              <a:gd name="connsiteX65" fmla="*/ 5512534 w 7868507"/>
              <a:gd name="connsiteY65" fmla="*/ 637267 h 1682351"/>
              <a:gd name="connsiteX66" fmla="*/ 5474353 w 7868507"/>
              <a:gd name="connsiteY66" fmla="*/ 648039 h 1682351"/>
              <a:gd name="connsiteX67" fmla="*/ 5470584 w 7868507"/>
              <a:gd name="connsiteY67" fmla="*/ 648039 h 1682351"/>
              <a:gd name="connsiteX68" fmla="*/ 5467496 w 7868507"/>
              <a:gd name="connsiteY68" fmla="*/ 650003 h 1682351"/>
              <a:gd name="connsiteX69" fmla="*/ 5462885 w 7868507"/>
              <a:gd name="connsiteY69" fmla="*/ 649269 h 1682351"/>
              <a:gd name="connsiteX70" fmla="*/ 5461190 w 7868507"/>
              <a:gd name="connsiteY70" fmla="*/ 650833 h 1682351"/>
              <a:gd name="connsiteX71" fmla="*/ 5438256 w 7868507"/>
              <a:gd name="connsiteY71" fmla="*/ 650162 h 1682351"/>
              <a:gd name="connsiteX72" fmla="*/ 5425515 w 7868507"/>
              <a:gd name="connsiteY72" fmla="*/ 650724 h 1682351"/>
              <a:gd name="connsiteX73" fmla="*/ 5399851 w 7868507"/>
              <a:gd name="connsiteY73" fmla="*/ 648648 h 1682351"/>
              <a:gd name="connsiteX74" fmla="*/ 5395578 w 7868507"/>
              <a:gd name="connsiteY74" fmla="*/ 651245 h 1682351"/>
              <a:gd name="connsiteX75" fmla="*/ 5357693 w 7868507"/>
              <a:gd name="connsiteY75" fmla="*/ 652764 h 1682351"/>
              <a:gd name="connsiteX76" fmla="*/ 5357422 w 7868507"/>
              <a:gd name="connsiteY76" fmla="*/ 654203 h 1682351"/>
              <a:gd name="connsiteX77" fmla="*/ 5347920 w 7868507"/>
              <a:gd name="connsiteY77" fmla="*/ 660769 h 1682351"/>
              <a:gd name="connsiteX78" fmla="*/ 5344829 w 7868507"/>
              <a:gd name="connsiteY78" fmla="*/ 661019 h 1682351"/>
              <a:gd name="connsiteX79" fmla="*/ 5285263 w 7868507"/>
              <a:gd name="connsiteY79" fmla="*/ 671313 h 1682351"/>
              <a:gd name="connsiteX80" fmla="*/ 5264305 w 7868507"/>
              <a:gd name="connsiteY80" fmla="*/ 677803 h 1682351"/>
              <a:gd name="connsiteX81" fmla="*/ 5229182 w 7868507"/>
              <a:gd name="connsiteY81" fmla="*/ 688503 h 1682351"/>
              <a:gd name="connsiteX82" fmla="*/ 5203382 w 7868507"/>
              <a:gd name="connsiteY82" fmla="*/ 703484 h 1682351"/>
              <a:gd name="connsiteX83" fmla="*/ 5173833 w 7868507"/>
              <a:gd name="connsiteY83" fmla="*/ 709660 h 1682351"/>
              <a:gd name="connsiteX84" fmla="*/ 5166382 w 7868507"/>
              <a:gd name="connsiteY84" fmla="*/ 702062 h 1682351"/>
              <a:gd name="connsiteX85" fmla="*/ 5142858 w 7868507"/>
              <a:gd name="connsiteY85" fmla="*/ 702153 h 1682351"/>
              <a:gd name="connsiteX86" fmla="*/ 5134964 w 7868507"/>
              <a:gd name="connsiteY86" fmla="*/ 711602 h 1682351"/>
              <a:gd name="connsiteX87" fmla="*/ 5087368 w 7868507"/>
              <a:gd name="connsiteY87" fmla="*/ 727066 h 1682351"/>
              <a:gd name="connsiteX88" fmla="*/ 5059763 w 7868507"/>
              <a:gd name="connsiteY88" fmla="*/ 733651 h 1682351"/>
              <a:gd name="connsiteX89" fmla="*/ 5023240 w 7868507"/>
              <a:gd name="connsiteY89" fmla="*/ 742299 h 1682351"/>
              <a:gd name="connsiteX90" fmla="*/ 5007406 w 7868507"/>
              <a:gd name="connsiteY90" fmla="*/ 747156 h 1682351"/>
              <a:gd name="connsiteX91" fmla="*/ 4995851 w 7868507"/>
              <a:gd name="connsiteY91" fmla="*/ 746560 h 1682351"/>
              <a:gd name="connsiteX92" fmla="*/ 4983107 w 7868507"/>
              <a:gd name="connsiteY92" fmla="*/ 748274 h 1682351"/>
              <a:gd name="connsiteX93" fmla="*/ 4973068 w 7868507"/>
              <a:gd name="connsiteY93" fmla="*/ 750600 h 1682351"/>
              <a:gd name="connsiteX94" fmla="*/ 4967642 w 7868507"/>
              <a:gd name="connsiteY94" fmla="*/ 756164 h 1682351"/>
              <a:gd name="connsiteX95" fmla="*/ 4958938 w 7868507"/>
              <a:gd name="connsiteY95" fmla="*/ 756308 h 1682351"/>
              <a:gd name="connsiteX96" fmla="*/ 4949594 w 7868507"/>
              <a:gd name="connsiteY96" fmla="*/ 761504 h 1682351"/>
              <a:gd name="connsiteX97" fmla="*/ 4947761 w 7868507"/>
              <a:gd name="connsiteY97" fmla="*/ 759559 h 1682351"/>
              <a:gd name="connsiteX98" fmla="*/ 4939683 w 7868507"/>
              <a:gd name="connsiteY98" fmla="*/ 757589 h 1682351"/>
              <a:gd name="connsiteX99" fmla="*/ 4905733 w 7868507"/>
              <a:gd name="connsiteY99" fmla="*/ 776774 h 1682351"/>
              <a:gd name="connsiteX100" fmla="*/ 4885524 w 7868507"/>
              <a:gd name="connsiteY100" fmla="*/ 784914 h 1682351"/>
              <a:gd name="connsiteX101" fmla="*/ 4884537 w 7868507"/>
              <a:gd name="connsiteY101" fmla="*/ 786309 h 1682351"/>
              <a:gd name="connsiteX102" fmla="*/ 4863207 w 7868507"/>
              <a:gd name="connsiteY102" fmla="*/ 792997 h 1682351"/>
              <a:gd name="connsiteX103" fmla="*/ 4857388 w 7868507"/>
              <a:gd name="connsiteY103" fmla="*/ 798678 h 1682351"/>
              <a:gd name="connsiteX104" fmla="*/ 4816499 w 7868507"/>
              <a:gd name="connsiteY104" fmla="*/ 818246 h 1682351"/>
              <a:gd name="connsiteX105" fmla="*/ 4805033 w 7868507"/>
              <a:gd name="connsiteY105" fmla="*/ 823877 h 1682351"/>
              <a:gd name="connsiteX106" fmla="*/ 4794341 w 7868507"/>
              <a:gd name="connsiteY106" fmla="*/ 824641 h 1682351"/>
              <a:gd name="connsiteX107" fmla="*/ 4791139 w 7868507"/>
              <a:gd name="connsiteY107" fmla="*/ 821265 h 1682351"/>
              <a:gd name="connsiteX108" fmla="*/ 4784697 w 7868507"/>
              <a:gd name="connsiteY108" fmla="*/ 823709 h 1682351"/>
              <a:gd name="connsiteX109" fmla="*/ 4782810 w 7868507"/>
              <a:gd name="connsiteY109" fmla="*/ 823507 h 1682351"/>
              <a:gd name="connsiteX110" fmla="*/ 4772164 w 7868507"/>
              <a:gd name="connsiteY110" fmla="*/ 823203 h 1682351"/>
              <a:gd name="connsiteX111" fmla="*/ 4753756 w 7868507"/>
              <a:gd name="connsiteY111" fmla="*/ 843711 h 1682351"/>
              <a:gd name="connsiteX112" fmla="*/ 4727551 w 7868507"/>
              <a:gd name="connsiteY112" fmla="*/ 851537 h 1682351"/>
              <a:gd name="connsiteX113" fmla="*/ 4631760 w 7868507"/>
              <a:gd name="connsiteY113" fmla="*/ 932126 h 1682351"/>
              <a:gd name="connsiteX114" fmla="*/ 4584082 w 7868507"/>
              <a:gd name="connsiteY114" fmla="*/ 949940 h 1682351"/>
              <a:gd name="connsiteX115" fmla="*/ 4523312 w 7868507"/>
              <a:gd name="connsiteY115" fmla="*/ 974005 h 1682351"/>
              <a:gd name="connsiteX116" fmla="*/ 4463504 w 7868507"/>
              <a:gd name="connsiteY116" fmla="*/ 996548 h 1682351"/>
              <a:gd name="connsiteX117" fmla="*/ 4452680 w 7868507"/>
              <a:gd name="connsiteY117" fmla="*/ 1008042 h 1682351"/>
              <a:gd name="connsiteX118" fmla="*/ 4445284 w 7868507"/>
              <a:gd name="connsiteY118" fmla="*/ 1009976 h 1682351"/>
              <a:gd name="connsiteX119" fmla="*/ 4407084 w 7868507"/>
              <a:gd name="connsiteY119" fmla="*/ 1025274 h 1682351"/>
              <a:gd name="connsiteX120" fmla="*/ 4398766 w 7868507"/>
              <a:gd name="connsiteY120" fmla="*/ 1022420 h 1682351"/>
              <a:gd name="connsiteX121" fmla="*/ 4397057 w 7868507"/>
              <a:gd name="connsiteY121" fmla="*/ 1020283 h 1682351"/>
              <a:gd name="connsiteX122" fmla="*/ 4386552 w 7868507"/>
              <a:gd name="connsiteY122" fmla="*/ 1024409 h 1682351"/>
              <a:gd name="connsiteX123" fmla="*/ 4377324 w 7868507"/>
              <a:gd name="connsiteY123" fmla="*/ 1023587 h 1682351"/>
              <a:gd name="connsiteX124" fmla="*/ 4370923 w 7868507"/>
              <a:gd name="connsiteY124" fmla="*/ 1028513 h 1682351"/>
              <a:gd name="connsiteX125" fmla="*/ 4360023 w 7868507"/>
              <a:gd name="connsiteY125" fmla="*/ 1029711 h 1682351"/>
              <a:gd name="connsiteX126" fmla="*/ 4346335 w 7868507"/>
              <a:gd name="connsiteY126" fmla="*/ 1029999 h 1682351"/>
              <a:gd name="connsiteX127" fmla="*/ 4334175 w 7868507"/>
              <a:gd name="connsiteY127" fmla="*/ 1028124 h 1682351"/>
              <a:gd name="connsiteX128" fmla="*/ 4316842 w 7868507"/>
              <a:gd name="connsiteY128" fmla="*/ 1031192 h 1682351"/>
              <a:gd name="connsiteX129" fmla="*/ 4277163 w 7868507"/>
              <a:gd name="connsiteY129" fmla="*/ 1035732 h 1682351"/>
              <a:gd name="connsiteX130" fmla="*/ 4247171 w 7868507"/>
              <a:gd name="connsiteY130" fmla="*/ 1039212 h 1682351"/>
              <a:gd name="connsiteX131" fmla="*/ 4194968 w 7868507"/>
              <a:gd name="connsiteY131" fmla="*/ 1049296 h 1682351"/>
              <a:gd name="connsiteX132" fmla="*/ 4185496 w 7868507"/>
              <a:gd name="connsiteY132" fmla="*/ 1057811 h 1682351"/>
              <a:gd name="connsiteX133" fmla="*/ 4160588 w 7868507"/>
              <a:gd name="connsiteY133" fmla="*/ 1055289 h 1682351"/>
              <a:gd name="connsiteX134" fmla="*/ 4153601 w 7868507"/>
              <a:gd name="connsiteY134" fmla="*/ 1046911 h 1682351"/>
              <a:gd name="connsiteX135" fmla="*/ 4121597 w 7868507"/>
              <a:gd name="connsiteY135" fmla="*/ 1049768 h 1682351"/>
              <a:gd name="connsiteX136" fmla="*/ 4092519 w 7868507"/>
              <a:gd name="connsiteY136" fmla="*/ 1061793 h 1682351"/>
              <a:gd name="connsiteX137" fmla="*/ 4054082 w 7868507"/>
              <a:gd name="connsiteY137" fmla="*/ 1068526 h 1682351"/>
              <a:gd name="connsiteX138" fmla="*/ 4031133 w 7868507"/>
              <a:gd name="connsiteY138" fmla="*/ 1072650 h 1682351"/>
              <a:gd name="connsiteX139" fmla="*/ 3966873 w 7868507"/>
              <a:gd name="connsiteY139" fmla="*/ 1076267 h 1682351"/>
              <a:gd name="connsiteX140" fmla="*/ 3963573 w 7868507"/>
              <a:gd name="connsiteY140" fmla="*/ 1076172 h 1682351"/>
              <a:gd name="connsiteX141" fmla="*/ 3952740 w 7868507"/>
              <a:gd name="connsiteY141" fmla="*/ 1081643 h 1682351"/>
              <a:gd name="connsiteX142" fmla="*/ 3952284 w 7868507"/>
              <a:gd name="connsiteY142" fmla="*/ 1083043 h 1682351"/>
              <a:gd name="connsiteX143" fmla="*/ 3912008 w 7868507"/>
              <a:gd name="connsiteY143" fmla="*/ 1080346 h 1682351"/>
              <a:gd name="connsiteX144" fmla="*/ 3907178 w 7868507"/>
              <a:gd name="connsiteY144" fmla="*/ 1082452 h 1682351"/>
              <a:gd name="connsiteX145" fmla="*/ 3880262 w 7868507"/>
              <a:gd name="connsiteY145" fmla="*/ 1077541 h 1682351"/>
              <a:gd name="connsiteX146" fmla="*/ 3866711 w 7868507"/>
              <a:gd name="connsiteY146" fmla="*/ 1076684 h 1682351"/>
              <a:gd name="connsiteX147" fmla="*/ 3842517 w 7868507"/>
              <a:gd name="connsiteY147" fmla="*/ 1073470 h 1682351"/>
              <a:gd name="connsiteX148" fmla="*/ 3840538 w 7868507"/>
              <a:gd name="connsiteY148" fmla="*/ 1074837 h 1682351"/>
              <a:gd name="connsiteX149" fmla="*/ 3835745 w 7868507"/>
              <a:gd name="connsiteY149" fmla="*/ 1073596 h 1682351"/>
              <a:gd name="connsiteX150" fmla="*/ 3832245 w 7868507"/>
              <a:gd name="connsiteY150" fmla="*/ 1075205 h 1682351"/>
              <a:gd name="connsiteX151" fmla="*/ 3828256 w 7868507"/>
              <a:gd name="connsiteY151" fmla="*/ 1074786 h 1682351"/>
              <a:gd name="connsiteX152" fmla="*/ 3786574 w 7868507"/>
              <a:gd name="connsiteY152" fmla="*/ 1081253 h 1682351"/>
              <a:gd name="connsiteX153" fmla="*/ 3777568 w 7868507"/>
              <a:gd name="connsiteY153" fmla="*/ 1079989 h 1682351"/>
              <a:gd name="connsiteX154" fmla="*/ 3770769 w 7868507"/>
              <a:gd name="connsiteY154" fmla="*/ 1084796 h 1682351"/>
              <a:gd name="connsiteX155" fmla="*/ 3742056 w 7868507"/>
              <a:gd name="connsiteY155" fmla="*/ 1086062 h 1682351"/>
              <a:gd name="connsiteX156" fmla="*/ 3732135 w 7868507"/>
              <a:gd name="connsiteY156" fmla="*/ 1082300 h 1682351"/>
              <a:gd name="connsiteX157" fmla="*/ 3722961 w 7868507"/>
              <a:gd name="connsiteY157" fmla="*/ 1079602 h 1682351"/>
              <a:gd name="connsiteX158" fmla="*/ 3721773 w 7868507"/>
              <a:gd name="connsiteY158" fmla="*/ 1079610 h 1682351"/>
              <a:gd name="connsiteX159" fmla="*/ 3709837 w 7868507"/>
              <a:gd name="connsiteY159" fmla="*/ 1079694 h 1682351"/>
              <a:gd name="connsiteX160" fmla="*/ 3687629 w 7868507"/>
              <a:gd name="connsiteY160" fmla="*/ 1079849 h 1682351"/>
              <a:gd name="connsiteX161" fmla="*/ 3644574 w 7868507"/>
              <a:gd name="connsiteY161" fmla="*/ 1083439 h 1682351"/>
              <a:gd name="connsiteX162" fmla="*/ 3547156 w 7868507"/>
              <a:gd name="connsiteY162" fmla="*/ 1066356 h 1682351"/>
              <a:gd name="connsiteX163" fmla="*/ 3408831 w 7868507"/>
              <a:gd name="connsiteY163" fmla="*/ 1075438 h 1682351"/>
              <a:gd name="connsiteX164" fmla="*/ 3114039 w 7868507"/>
              <a:gd name="connsiteY164" fmla="*/ 1109327 h 1682351"/>
              <a:gd name="connsiteX165" fmla="*/ 3051319 w 7868507"/>
              <a:gd name="connsiteY165" fmla="*/ 1116688 h 1682351"/>
              <a:gd name="connsiteX166" fmla="*/ 3010058 w 7868507"/>
              <a:gd name="connsiteY166" fmla="*/ 1118821 h 1682351"/>
              <a:gd name="connsiteX167" fmla="*/ 2941155 w 7868507"/>
              <a:gd name="connsiteY167" fmla="*/ 1141827 h 1682351"/>
              <a:gd name="connsiteX168" fmla="*/ 2862733 w 7868507"/>
              <a:gd name="connsiteY168" fmla="*/ 1149849 h 1682351"/>
              <a:gd name="connsiteX169" fmla="*/ 2762853 w 7868507"/>
              <a:gd name="connsiteY169" fmla="*/ 1155888 h 1682351"/>
              <a:gd name="connsiteX170" fmla="*/ 2735957 w 7868507"/>
              <a:gd name="connsiteY170" fmla="*/ 1166296 h 1682351"/>
              <a:gd name="connsiteX171" fmla="*/ 2697453 w 7868507"/>
              <a:gd name="connsiteY171" fmla="*/ 1175920 h 1682351"/>
              <a:gd name="connsiteX172" fmla="*/ 2630587 w 7868507"/>
              <a:gd name="connsiteY172" fmla="*/ 1198561 h 1682351"/>
              <a:gd name="connsiteX173" fmla="*/ 2554087 w 7868507"/>
              <a:gd name="connsiteY173" fmla="*/ 1210615 h 1682351"/>
              <a:gd name="connsiteX174" fmla="*/ 2466063 w 7868507"/>
              <a:gd name="connsiteY174" fmla="*/ 1202949 h 1682351"/>
              <a:gd name="connsiteX175" fmla="*/ 2417946 w 7868507"/>
              <a:gd name="connsiteY175" fmla="*/ 1202719 h 1682351"/>
              <a:gd name="connsiteX176" fmla="*/ 2258819 w 7868507"/>
              <a:gd name="connsiteY176" fmla="*/ 1200304 h 1682351"/>
              <a:gd name="connsiteX177" fmla="*/ 2148771 w 7868507"/>
              <a:gd name="connsiteY177" fmla="*/ 1198564 h 1682351"/>
              <a:gd name="connsiteX178" fmla="*/ 2117137 w 7868507"/>
              <a:gd name="connsiteY178" fmla="*/ 1207800 h 1682351"/>
              <a:gd name="connsiteX179" fmla="*/ 2064067 w 7868507"/>
              <a:gd name="connsiteY179" fmla="*/ 1222897 h 1682351"/>
              <a:gd name="connsiteX180" fmla="*/ 2011154 w 7868507"/>
              <a:gd name="connsiteY180" fmla="*/ 1227589 h 1682351"/>
              <a:gd name="connsiteX181" fmla="*/ 1967562 w 7868507"/>
              <a:gd name="connsiteY181" fmla="*/ 1238053 h 1682351"/>
              <a:gd name="connsiteX182" fmla="*/ 1925305 w 7868507"/>
              <a:gd name="connsiteY182" fmla="*/ 1239652 h 1682351"/>
              <a:gd name="connsiteX183" fmla="*/ 1903633 w 7868507"/>
              <a:gd name="connsiteY183" fmla="*/ 1234971 h 1682351"/>
              <a:gd name="connsiteX184" fmla="*/ 1878608 w 7868507"/>
              <a:gd name="connsiteY184" fmla="*/ 1229903 h 1682351"/>
              <a:gd name="connsiteX185" fmla="*/ 1843617 w 7868507"/>
              <a:gd name="connsiteY185" fmla="*/ 1224887 h 1682351"/>
              <a:gd name="connsiteX186" fmla="*/ 1749265 w 7868507"/>
              <a:gd name="connsiteY186" fmla="*/ 1228560 h 1682351"/>
              <a:gd name="connsiteX187" fmla="*/ 1650050 w 7868507"/>
              <a:gd name="connsiteY187" fmla="*/ 1231064 h 1682351"/>
              <a:gd name="connsiteX188" fmla="*/ 1625906 w 7868507"/>
              <a:gd name="connsiteY188" fmla="*/ 1240466 h 1682351"/>
              <a:gd name="connsiteX189" fmla="*/ 1625638 w 7868507"/>
              <a:gd name="connsiteY189" fmla="*/ 1243542 h 1682351"/>
              <a:gd name="connsiteX190" fmla="*/ 1621994 w 7868507"/>
              <a:gd name="connsiteY190" fmla="*/ 1248302 h 1682351"/>
              <a:gd name="connsiteX191" fmla="*/ 1615654 w 7868507"/>
              <a:gd name="connsiteY191" fmla="*/ 1259137 h 1682351"/>
              <a:gd name="connsiteX192" fmla="*/ 1602888 w 7868507"/>
              <a:gd name="connsiteY192" fmla="*/ 1274010 h 1682351"/>
              <a:gd name="connsiteX193" fmla="*/ 1602366 w 7868507"/>
              <a:gd name="connsiteY193" fmla="*/ 1273557 h 1682351"/>
              <a:gd name="connsiteX194" fmla="*/ 1597689 w 7868507"/>
              <a:gd name="connsiteY194" fmla="*/ 1274721 h 1682351"/>
              <a:gd name="connsiteX195" fmla="*/ 1566332 w 7868507"/>
              <a:gd name="connsiteY195" fmla="*/ 1278948 h 1682351"/>
              <a:gd name="connsiteX196" fmla="*/ 1555040 w 7868507"/>
              <a:gd name="connsiteY196" fmla="*/ 1293696 h 1682351"/>
              <a:gd name="connsiteX197" fmla="*/ 1552558 w 7868507"/>
              <a:gd name="connsiteY197" fmla="*/ 1296317 h 1682351"/>
              <a:gd name="connsiteX198" fmla="*/ 1552423 w 7868507"/>
              <a:gd name="connsiteY198" fmla="*/ 1296224 h 1682351"/>
              <a:gd name="connsiteX199" fmla="*/ 1549631 w 7868507"/>
              <a:gd name="connsiteY199" fmla="*/ 1298702 h 1682351"/>
              <a:gd name="connsiteX200" fmla="*/ 1518013 w 7868507"/>
              <a:gd name="connsiteY200" fmla="*/ 1301677 h 1682351"/>
              <a:gd name="connsiteX201" fmla="*/ 1479156 w 7868507"/>
              <a:gd name="connsiteY201" fmla="*/ 1316098 h 1682351"/>
              <a:gd name="connsiteX202" fmla="*/ 1441079 w 7868507"/>
              <a:gd name="connsiteY202" fmla="*/ 1332684 h 1682351"/>
              <a:gd name="connsiteX203" fmla="*/ 1427483 w 7868507"/>
              <a:gd name="connsiteY203" fmla="*/ 1339810 h 1682351"/>
              <a:gd name="connsiteX204" fmla="*/ 1402408 w 7868507"/>
              <a:gd name="connsiteY204" fmla="*/ 1347572 h 1682351"/>
              <a:gd name="connsiteX205" fmla="*/ 1390401 w 7868507"/>
              <a:gd name="connsiteY205" fmla="*/ 1348064 h 1682351"/>
              <a:gd name="connsiteX206" fmla="*/ 1389965 w 7868507"/>
              <a:gd name="connsiteY206" fmla="*/ 1348612 h 1682351"/>
              <a:gd name="connsiteX207" fmla="*/ 1388601 w 7868507"/>
              <a:gd name="connsiteY207" fmla="*/ 1346953 h 1682351"/>
              <a:gd name="connsiteX208" fmla="*/ 1380844 w 7868507"/>
              <a:gd name="connsiteY208" fmla="*/ 1350384 h 1682351"/>
              <a:gd name="connsiteX209" fmla="*/ 1378861 w 7868507"/>
              <a:gd name="connsiteY209" fmla="*/ 1352221 h 1682351"/>
              <a:gd name="connsiteX210" fmla="*/ 1375758 w 7868507"/>
              <a:gd name="connsiteY210" fmla="*/ 1353731 h 1682351"/>
              <a:gd name="connsiteX211" fmla="*/ 1375650 w 7868507"/>
              <a:gd name="connsiteY211" fmla="*/ 1353592 h 1682351"/>
              <a:gd name="connsiteX212" fmla="*/ 1372804 w 7868507"/>
              <a:gd name="connsiteY212" fmla="*/ 1355351 h 1682351"/>
              <a:gd name="connsiteX213" fmla="*/ 1359249 w 7868507"/>
              <a:gd name="connsiteY213" fmla="*/ 1366189 h 1682351"/>
              <a:gd name="connsiteX214" fmla="*/ 1340780 w 7868507"/>
              <a:gd name="connsiteY214" fmla="*/ 1366894 h 1682351"/>
              <a:gd name="connsiteX215" fmla="*/ 1337816 w 7868507"/>
              <a:gd name="connsiteY215" fmla="*/ 1359128 h 1682351"/>
              <a:gd name="connsiteX216" fmla="*/ 1335560 w 7868507"/>
              <a:gd name="connsiteY216" fmla="*/ 1360910 h 1682351"/>
              <a:gd name="connsiteX217" fmla="*/ 1331292 w 7868507"/>
              <a:gd name="connsiteY217" fmla="*/ 1365723 h 1682351"/>
              <a:gd name="connsiteX218" fmla="*/ 1329826 w 7868507"/>
              <a:gd name="connsiteY218" fmla="*/ 1365581 h 1682351"/>
              <a:gd name="connsiteX219" fmla="*/ 1315524 w 7868507"/>
              <a:gd name="connsiteY219" fmla="*/ 1370869 h 1682351"/>
              <a:gd name="connsiteX220" fmla="*/ 1311310 w 7868507"/>
              <a:gd name="connsiteY220" fmla="*/ 1368878 h 1682351"/>
              <a:gd name="connsiteX221" fmla="*/ 1309448 w 7868507"/>
              <a:gd name="connsiteY221" fmla="*/ 1368851 h 1682351"/>
              <a:gd name="connsiteX222" fmla="*/ 1301298 w 7868507"/>
              <a:gd name="connsiteY222" fmla="*/ 1377498 h 1682351"/>
              <a:gd name="connsiteX223" fmla="*/ 1296925 w 7868507"/>
              <a:gd name="connsiteY223" fmla="*/ 1380996 h 1682351"/>
              <a:gd name="connsiteX224" fmla="*/ 1269267 w 7868507"/>
              <a:gd name="connsiteY224" fmla="*/ 1411589 h 1682351"/>
              <a:gd name="connsiteX225" fmla="*/ 1221707 w 7868507"/>
              <a:gd name="connsiteY225" fmla="*/ 1427353 h 1682351"/>
              <a:gd name="connsiteX226" fmla="*/ 1173283 w 7868507"/>
              <a:gd name="connsiteY226" fmla="*/ 1444522 h 1682351"/>
              <a:gd name="connsiteX227" fmla="*/ 1135382 w 7868507"/>
              <a:gd name="connsiteY227" fmla="*/ 1456933 h 1682351"/>
              <a:gd name="connsiteX228" fmla="*/ 1055416 w 7868507"/>
              <a:gd name="connsiteY228" fmla="*/ 1526389 h 1682351"/>
              <a:gd name="connsiteX229" fmla="*/ 1034752 w 7868507"/>
              <a:gd name="connsiteY229" fmla="*/ 1531257 h 1682351"/>
              <a:gd name="connsiteX230" fmla="*/ 1018956 w 7868507"/>
              <a:gd name="connsiteY230" fmla="*/ 1549595 h 1682351"/>
              <a:gd name="connsiteX231" fmla="*/ 1010858 w 7868507"/>
              <a:gd name="connsiteY231" fmla="*/ 1548110 h 1682351"/>
              <a:gd name="connsiteX232" fmla="*/ 1009435 w 7868507"/>
              <a:gd name="connsiteY232" fmla="*/ 1547700 h 1682351"/>
              <a:gd name="connsiteX233" fmla="*/ 1004312 w 7868507"/>
              <a:gd name="connsiteY233" fmla="*/ 1549413 h 1682351"/>
              <a:gd name="connsiteX234" fmla="*/ 1002155 w 7868507"/>
              <a:gd name="connsiteY234" fmla="*/ 1545703 h 1682351"/>
              <a:gd name="connsiteX235" fmla="*/ 993932 w 7868507"/>
              <a:gd name="connsiteY235" fmla="*/ 1545275 h 1682351"/>
              <a:gd name="connsiteX236" fmla="*/ 984702 w 7868507"/>
              <a:gd name="connsiteY236" fmla="*/ 1549599 h 1682351"/>
              <a:gd name="connsiteX237" fmla="*/ 951832 w 7868507"/>
              <a:gd name="connsiteY237" fmla="*/ 1564506 h 1682351"/>
              <a:gd name="connsiteX238" fmla="*/ 946909 w 7868507"/>
              <a:gd name="connsiteY238" fmla="*/ 1569506 h 1682351"/>
              <a:gd name="connsiteX239" fmla="*/ 930061 w 7868507"/>
              <a:gd name="connsiteY239" fmla="*/ 1573784 h 1682351"/>
              <a:gd name="connsiteX240" fmla="*/ 929189 w 7868507"/>
              <a:gd name="connsiteY240" fmla="*/ 1575061 h 1682351"/>
              <a:gd name="connsiteX241" fmla="*/ 913074 w 7868507"/>
              <a:gd name="connsiteY241" fmla="*/ 1580907 h 1682351"/>
              <a:gd name="connsiteX242" fmla="*/ 885532 w 7868507"/>
              <a:gd name="connsiteY242" fmla="*/ 1596205 h 1682351"/>
              <a:gd name="connsiteX243" fmla="*/ 879535 w 7868507"/>
              <a:gd name="connsiteY243" fmla="*/ 1593350 h 1682351"/>
              <a:gd name="connsiteX244" fmla="*/ 878302 w 7868507"/>
              <a:gd name="connsiteY244" fmla="*/ 1591213 h 1682351"/>
              <a:gd name="connsiteX245" fmla="*/ 870728 w 7868507"/>
              <a:gd name="connsiteY245" fmla="*/ 1595340 h 1682351"/>
              <a:gd name="connsiteX246" fmla="*/ 864075 w 7868507"/>
              <a:gd name="connsiteY246" fmla="*/ 1594517 h 1682351"/>
              <a:gd name="connsiteX247" fmla="*/ 859460 w 7868507"/>
              <a:gd name="connsiteY247" fmla="*/ 1599444 h 1682351"/>
              <a:gd name="connsiteX248" fmla="*/ 851601 w 7868507"/>
              <a:gd name="connsiteY248" fmla="*/ 1600641 h 1682351"/>
              <a:gd name="connsiteX249" fmla="*/ 841730 w 7868507"/>
              <a:gd name="connsiteY249" fmla="*/ 1600929 h 1682351"/>
              <a:gd name="connsiteX250" fmla="*/ 832963 w 7868507"/>
              <a:gd name="connsiteY250" fmla="*/ 1599055 h 1682351"/>
              <a:gd name="connsiteX251" fmla="*/ 820466 w 7868507"/>
              <a:gd name="connsiteY251" fmla="*/ 1602123 h 1682351"/>
              <a:gd name="connsiteX252" fmla="*/ 791859 w 7868507"/>
              <a:gd name="connsiteY252" fmla="*/ 1606663 h 1682351"/>
              <a:gd name="connsiteX253" fmla="*/ 770233 w 7868507"/>
              <a:gd name="connsiteY253" fmla="*/ 1610142 h 1682351"/>
              <a:gd name="connsiteX254" fmla="*/ 732594 w 7868507"/>
              <a:gd name="connsiteY254" fmla="*/ 1620226 h 1682351"/>
              <a:gd name="connsiteX255" fmla="*/ 725765 w 7868507"/>
              <a:gd name="connsiteY255" fmla="*/ 1628741 h 1682351"/>
              <a:gd name="connsiteX256" fmla="*/ 707807 w 7868507"/>
              <a:gd name="connsiteY256" fmla="*/ 1626219 h 1682351"/>
              <a:gd name="connsiteX257" fmla="*/ 702769 w 7868507"/>
              <a:gd name="connsiteY257" fmla="*/ 1617842 h 1682351"/>
              <a:gd name="connsiteX258" fmla="*/ 679694 w 7868507"/>
              <a:gd name="connsiteY258" fmla="*/ 1620699 h 1682351"/>
              <a:gd name="connsiteX259" fmla="*/ 658729 w 7868507"/>
              <a:gd name="connsiteY259" fmla="*/ 1632723 h 1682351"/>
              <a:gd name="connsiteX260" fmla="*/ 631015 w 7868507"/>
              <a:gd name="connsiteY260" fmla="*/ 1639457 h 1682351"/>
              <a:gd name="connsiteX261" fmla="*/ 614469 w 7868507"/>
              <a:gd name="connsiteY261" fmla="*/ 1643580 h 1682351"/>
              <a:gd name="connsiteX262" fmla="*/ 568137 w 7868507"/>
              <a:gd name="connsiteY262" fmla="*/ 1647197 h 1682351"/>
              <a:gd name="connsiteX263" fmla="*/ 565757 w 7868507"/>
              <a:gd name="connsiteY263" fmla="*/ 1647102 h 1682351"/>
              <a:gd name="connsiteX264" fmla="*/ 557947 w 7868507"/>
              <a:gd name="connsiteY264" fmla="*/ 1652573 h 1682351"/>
              <a:gd name="connsiteX265" fmla="*/ 557617 w 7868507"/>
              <a:gd name="connsiteY265" fmla="*/ 1653973 h 1682351"/>
              <a:gd name="connsiteX266" fmla="*/ 528578 w 7868507"/>
              <a:gd name="connsiteY266" fmla="*/ 1651276 h 1682351"/>
              <a:gd name="connsiteX267" fmla="*/ 525096 w 7868507"/>
              <a:gd name="connsiteY267" fmla="*/ 1653383 h 1682351"/>
              <a:gd name="connsiteX268" fmla="*/ 505689 w 7868507"/>
              <a:gd name="connsiteY268" fmla="*/ 1648471 h 1682351"/>
              <a:gd name="connsiteX269" fmla="*/ 495919 w 7868507"/>
              <a:gd name="connsiteY269" fmla="*/ 1647615 h 1682351"/>
              <a:gd name="connsiteX270" fmla="*/ 478476 w 7868507"/>
              <a:gd name="connsiteY270" fmla="*/ 1644401 h 1682351"/>
              <a:gd name="connsiteX271" fmla="*/ 477049 w 7868507"/>
              <a:gd name="connsiteY271" fmla="*/ 1645767 h 1682351"/>
              <a:gd name="connsiteX272" fmla="*/ 473592 w 7868507"/>
              <a:gd name="connsiteY272" fmla="*/ 1644526 h 1682351"/>
              <a:gd name="connsiteX273" fmla="*/ 471069 w 7868507"/>
              <a:gd name="connsiteY273" fmla="*/ 1646136 h 1682351"/>
              <a:gd name="connsiteX274" fmla="*/ 468193 w 7868507"/>
              <a:gd name="connsiteY274" fmla="*/ 1645716 h 1682351"/>
              <a:gd name="connsiteX275" fmla="*/ 438139 w 7868507"/>
              <a:gd name="connsiteY275" fmla="*/ 1652183 h 1682351"/>
              <a:gd name="connsiteX276" fmla="*/ 431647 w 7868507"/>
              <a:gd name="connsiteY276" fmla="*/ 1650919 h 1682351"/>
              <a:gd name="connsiteX277" fmla="*/ 426745 w 7868507"/>
              <a:gd name="connsiteY277" fmla="*/ 1655727 h 1682351"/>
              <a:gd name="connsiteX278" fmla="*/ 406042 w 7868507"/>
              <a:gd name="connsiteY278" fmla="*/ 1656992 h 1682351"/>
              <a:gd name="connsiteX279" fmla="*/ 398889 w 7868507"/>
              <a:gd name="connsiteY279" fmla="*/ 1653230 h 1682351"/>
              <a:gd name="connsiteX280" fmla="*/ 392275 w 7868507"/>
              <a:gd name="connsiteY280" fmla="*/ 1650533 h 1682351"/>
              <a:gd name="connsiteX281" fmla="*/ 391417 w 7868507"/>
              <a:gd name="connsiteY281" fmla="*/ 1650540 h 1682351"/>
              <a:gd name="connsiteX282" fmla="*/ 382811 w 7868507"/>
              <a:gd name="connsiteY282" fmla="*/ 1650624 h 1682351"/>
              <a:gd name="connsiteX283" fmla="*/ 366800 w 7868507"/>
              <a:gd name="connsiteY283" fmla="*/ 1650779 h 1682351"/>
              <a:gd name="connsiteX284" fmla="*/ 335757 w 7868507"/>
              <a:gd name="connsiteY284" fmla="*/ 1654369 h 1682351"/>
              <a:gd name="connsiteX285" fmla="*/ 265518 w 7868507"/>
              <a:gd name="connsiteY285" fmla="*/ 1637286 h 1682351"/>
              <a:gd name="connsiteX286" fmla="*/ 165785 w 7868507"/>
              <a:gd name="connsiteY286" fmla="*/ 1646368 h 1682351"/>
              <a:gd name="connsiteX287" fmla="*/ 5771 w 7868507"/>
              <a:gd name="connsiteY287" fmla="*/ 1682351 h 1682351"/>
              <a:gd name="connsiteX288" fmla="*/ 0 w 7868507"/>
              <a:gd name="connsiteY288" fmla="*/ 1682121 h 1682351"/>
              <a:gd name="connsiteX289" fmla="*/ 0 w 7868507"/>
              <a:gd name="connsiteY289" fmla="*/ 208540 h 1682351"/>
              <a:gd name="connsiteX290" fmla="*/ 1 w 7868507"/>
              <a:gd name="connsiteY290" fmla="*/ 208540 h 16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868507" h="1682351">
                <a:moveTo>
                  <a:pt x="0" y="0"/>
                </a:moveTo>
                <a:lnTo>
                  <a:pt x="7868507" y="0"/>
                </a:lnTo>
                <a:lnTo>
                  <a:pt x="7865866" y="1824"/>
                </a:lnTo>
                <a:cubicBezTo>
                  <a:pt x="7856431" y="8442"/>
                  <a:pt x="7838680" y="21037"/>
                  <a:pt x="7837561" y="21679"/>
                </a:cubicBezTo>
                <a:cubicBezTo>
                  <a:pt x="7827334" y="28887"/>
                  <a:pt x="7786488" y="47703"/>
                  <a:pt x="7769454" y="43813"/>
                </a:cubicBezTo>
                <a:cubicBezTo>
                  <a:pt x="7776715" y="51976"/>
                  <a:pt x="7698773" y="52885"/>
                  <a:pt x="7695485" y="61050"/>
                </a:cubicBezTo>
                <a:cubicBezTo>
                  <a:pt x="7694124" y="67654"/>
                  <a:pt x="7669858" y="70842"/>
                  <a:pt x="7662356" y="73131"/>
                </a:cubicBezTo>
                <a:cubicBezTo>
                  <a:pt x="7657288" y="79798"/>
                  <a:pt x="7615644" y="67260"/>
                  <a:pt x="7602203" y="99894"/>
                </a:cubicBezTo>
                <a:cubicBezTo>
                  <a:pt x="7564102" y="102340"/>
                  <a:pt x="7563677" y="146948"/>
                  <a:pt x="7533256" y="141638"/>
                </a:cubicBezTo>
                <a:cubicBezTo>
                  <a:pt x="7525393" y="142116"/>
                  <a:pt x="7522481" y="163449"/>
                  <a:pt x="7516926" y="165418"/>
                </a:cubicBezTo>
                <a:lnTo>
                  <a:pt x="7488994" y="178287"/>
                </a:lnTo>
                <a:lnTo>
                  <a:pt x="7478335" y="185700"/>
                </a:lnTo>
                <a:lnTo>
                  <a:pt x="7458526" y="189157"/>
                </a:lnTo>
                <a:cubicBezTo>
                  <a:pt x="7448729" y="190298"/>
                  <a:pt x="7435680" y="189564"/>
                  <a:pt x="7419554" y="192546"/>
                </a:cubicBezTo>
                <a:cubicBezTo>
                  <a:pt x="7391848" y="201320"/>
                  <a:pt x="7364551" y="190112"/>
                  <a:pt x="7347574" y="213028"/>
                </a:cubicBezTo>
                <a:cubicBezTo>
                  <a:pt x="7289734" y="215419"/>
                  <a:pt x="7263297" y="236052"/>
                  <a:pt x="7205646" y="228570"/>
                </a:cubicBezTo>
                <a:cubicBezTo>
                  <a:pt x="7219384" y="234481"/>
                  <a:pt x="7148985" y="225303"/>
                  <a:pt x="7132082" y="240066"/>
                </a:cubicBezTo>
                <a:cubicBezTo>
                  <a:pt x="7098097" y="244851"/>
                  <a:pt x="7078927" y="243254"/>
                  <a:pt x="7026584" y="249305"/>
                </a:cubicBezTo>
                <a:cubicBezTo>
                  <a:pt x="6982005" y="255885"/>
                  <a:pt x="6975045" y="256084"/>
                  <a:pt x="6949796" y="259619"/>
                </a:cubicBezTo>
                <a:lnTo>
                  <a:pt x="6850243" y="278486"/>
                </a:lnTo>
                <a:lnTo>
                  <a:pt x="6848972" y="279419"/>
                </a:lnTo>
                <a:cubicBezTo>
                  <a:pt x="6842431" y="281915"/>
                  <a:pt x="6837674" y="282132"/>
                  <a:pt x="6833720" y="281340"/>
                </a:cubicBezTo>
                <a:lnTo>
                  <a:pt x="6796601" y="279778"/>
                </a:lnTo>
                <a:lnTo>
                  <a:pt x="6793249" y="281365"/>
                </a:lnTo>
                <a:lnTo>
                  <a:pt x="6761214" y="283216"/>
                </a:lnTo>
                <a:cubicBezTo>
                  <a:pt x="6761188" y="283490"/>
                  <a:pt x="6761163" y="283765"/>
                  <a:pt x="6761137" y="284040"/>
                </a:cubicBezTo>
                <a:cubicBezTo>
                  <a:pt x="6760237" y="285931"/>
                  <a:pt x="6758196" y="287407"/>
                  <a:pt x="6753708" y="288053"/>
                </a:cubicBezTo>
                <a:cubicBezTo>
                  <a:pt x="6765963" y="298767"/>
                  <a:pt x="6752991" y="292938"/>
                  <a:pt x="6738673" y="293899"/>
                </a:cubicBezTo>
                <a:cubicBezTo>
                  <a:pt x="6725584" y="299105"/>
                  <a:pt x="6686848" y="314912"/>
                  <a:pt x="6675177" y="319284"/>
                </a:cubicBezTo>
                <a:lnTo>
                  <a:pt x="6668648" y="320128"/>
                </a:lnTo>
                <a:cubicBezTo>
                  <a:pt x="6668631" y="320193"/>
                  <a:pt x="6668614" y="320260"/>
                  <a:pt x="6668596" y="320325"/>
                </a:cubicBezTo>
                <a:cubicBezTo>
                  <a:pt x="6667339" y="320894"/>
                  <a:pt x="6665255" y="321316"/>
                  <a:pt x="6661861" y="321574"/>
                </a:cubicBezTo>
                <a:lnTo>
                  <a:pt x="6644079" y="323301"/>
                </a:lnTo>
                <a:lnTo>
                  <a:pt x="6640227" y="325063"/>
                </a:lnTo>
                <a:lnTo>
                  <a:pt x="6639422" y="327491"/>
                </a:lnTo>
                <a:lnTo>
                  <a:pt x="6617073" y="336554"/>
                </a:lnTo>
                <a:cubicBezTo>
                  <a:pt x="6605813" y="334764"/>
                  <a:pt x="6572341" y="351494"/>
                  <a:pt x="6565938" y="354459"/>
                </a:cubicBezTo>
                <a:lnTo>
                  <a:pt x="6506395" y="372715"/>
                </a:lnTo>
                <a:cubicBezTo>
                  <a:pt x="6446059" y="407226"/>
                  <a:pt x="6413333" y="405459"/>
                  <a:pt x="6366803" y="421832"/>
                </a:cubicBezTo>
                <a:cubicBezTo>
                  <a:pt x="6324390" y="424230"/>
                  <a:pt x="6284368" y="425700"/>
                  <a:pt x="6245343" y="435559"/>
                </a:cubicBezTo>
                <a:cubicBezTo>
                  <a:pt x="6215336" y="440142"/>
                  <a:pt x="6196358" y="442032"/>
                  <a:pt x="6186762" y="449329"/>
                </a:cubicBezTo>
                <a:lnTo>
                  <a:pt x="6151870" y="456667"/>
                </a:lnTo>
                <a:lnTo>
                  <a:pt x="6094791" y="467108"/>
                </a:lnTo>
                <a:cubicBezTo>
                  <a:pt x="6094657" y="467835"/>
                  <a:pt x="6094521" y="468561"/>
                  <a:pt x="6094387" y="469288"/>
                </a:cubicBezTo>
                <a:lnTo>
                  <a:pt x="6088888" y="472662"/>
                </a:lnTo>
                <a:lnTo>
                  <a:pt x="6079322" y="480342"/>
                </a:lnTo>
                <a:lnTo>
                  <a:pt x="6060058" y="490885"/>
                </a:lnTo>
                <a:lnTo>
                  <a:pt x="6059271" y="490563"/>
                </a:lnTo>
                <a:cubicBezTo>
                  <a:pt x="6057130" y="490070"/>
                  <a:pt x="6054850" y="490140"/>
                  <a:pt x="6052214" y="491388"/>
                </a:cubicBezTo>
                <a:cubicBezTo>
                  <a:pt x="6043152" y="492025"/>
                  <a:pt x="6015622" y="492143"/>
                  <a:pt x="6004898" y="494385"/>
                </a:cubicBezTo>
                <a:cubicBezTo>
                  <a:pt x="5999647" y="497933"/>
                  <a:pt x="5993947" y="501457"/>
                  <a:pt x="5987859" y="504838"/>
                </a:cubicBezTo>
                <a:lnTo>
                  <a:pt x="5984113" y="506697"/>
                </a:lnTo>
                <a:lnTo>
                  <a:pt x="5983909" y="506630"/>
                </a:lnTo>
                <a:cubicBezTo>
                  <a:pt x="5982816" y="506817"/>
                  <a:pt x="5981478" y="507345"/>
                  <a:pt x="5979696" y="508387"/>
                </a:cubicBezTo>
                <a:lnTo>
                  <a:pt x="5931986" y="510495"/>
                </a:lnTo>
                <a:cubicBezTo>
                  <a:pt x="5909485" y="515471"/>
                  <a:pt x="5891640" y="509415"/>
                  <a:pt x="5873354" y="520717"/>
                </a:cubicBezTo>
                <a:cubicBezTo>
                  <a:pt x="5862814" y="523027"/>
                  <a:pt x="5852640" y="524240"/>
                  <a:pt x="5843006" y="525739"/>
                </a:cubicBezTo>
                <a:lnTo>
                  <a:pt x="5825737" y="530029"/>
                </a:lnTo>
                <a:lnTo>
                  <a:pt x="5812271" y="536366"/>
                </a:lnTo>
                <a:cubicBezTo>
                  <a:pt x="5756812" y="585055"/>
                  <a:pt x="5726733" y="582561"/>
                  <a:pt x="5683965" y="605660"/>
                </a:cubicBezTo>
                <a:cubicBezTo>
                  <a:pt x="5644981" y="609044"/>
                  <a:pt x="5608194" y="611118"/>
                  <a:pt x="5572324" y="625027"/>
                </a:cubicBezTo>
                <a:lnTo>
                  <a:pt x="5556903" y="628786"/>
                </a:lnTo>
                <a:lnTo>
                  <a:pt x="5553544" y="627847"/>
                </a:lnTo>
                <a:lnTo>
                  <a:pt x="5526889" y="632098"/>
                </a:lnTo>
                <a:lnTo>
                  <a:pt x="5521078" y="637584"/>
                </a:lnTo>
                <a:lnTo>
                  <a:pt x="5512534" y="637267"/>
                </a:lnTo>
                <a:cubicBezTo>
                  <a:pt x="5504747" y="639009"/>
                  <a:pt x="5481345" y="646244"/>
                  <a:pt x="5474353" y="648039"/>
                </a:cubicBezTo>
                <a:lnTo>
                  <a:pt x="5470584" y="648039"/>
                </a:lnTo>
                <a:lnTo>
                  <a:pt x="5467496" y="650003"/>
                </a:lnTo>
                <a:lnTo>
                  <a:pt x="5462885" y="649269"/>
                </a:lnTo>
                <a:lnTo>
                  <a:pt x="5461190" y="650833"/>
                </a:lnTo>
                <a:lnTo>
                  <a:pt x="5438256" y="650162"/>
                </a:lnTo>
                <a:lnTo>
                  <a:pt x="5425515" y="650724"/>
                </a:lnTo>
                <a:lnTo>
                  <a:pt x="5399851" y="648648"/>
                </a:lnTo>
                <a:lnTo>
                  <a:pt x="5395578" y="651245"/>
                </a:lnTo>
                <a:lnTo>
                  <a:pt x="5357693" y="652764"/>
                </a:lnTo>
                <a:cubicBezTo>
                  <a:pt x="5357603" y="653244"/>
                  <a:pt x="5357512" y="653723"/>
                  <a:pt x="5357422" y="654203"/>
                </a:cubicBezTo>
                <a:lnTo>
                  <a:pt x="5347920" y="660769"/>
                </a:lnTo>
                <a:lnTo>
                  <a:pt x="5344829" y="661019"/>
                </a:lnTo>
                <a:cubicBezTo>
                  <a:pt x="5307153" y="665059"/>
                  <a:pt x="5332651" y="677514"/>
                  <a:pt x="5285263" y="671313"/>
                </a:cubicBezTo>
                <a:cubicBezTo>
                  <a:pt x="5280405" y="677746"/>
                  <a:pt x="5274454" y="678943"/>
                  <a:pt x="5264305" y="677803"/>
                </a:cubicBezTo>
                <a:cubicBezTo>
                  <a:pt x="5246014" y="680189"/>
                  <a:pt x="5247969" y="694161"/>
                  <a:pt x="5229182" y="688503"/>
                </a:cubicBezTo>
                <a:cubicBezTo>
                  <a:pt x="5232786" y="695611"/>
                  <a:pt x="5194630" y="696876"/>
                  <a:pt x="5203382" y="703484"/>
                </a:cubicBezTo>
                <a:cubicBezTo>
                  <a:pt x="5191747" y="712293"/>
                  <a:pt x="5185418" y="701775"/>
                  <a:pt x="5173833" y="709660"/>
                </a:cubicBezTo>
                <a:cubicBezTo>
                  <a:pt x="5160556" y="713156"/>
                  <a:pt x="5181164" y="700314"/>
                  <a:pt x="5166382" y="702062"/>
                </a:cubicBezTo>
                <a:cubicBezTo>
                  <a:pt x="5152981" y="704685"/>
                  <a:pt x="5149341" y="697471"/>
                  <a:pt x="5142858" y="702153"/>
                </a:cubicBezTo>
                <a:cubicBezTo>
                  <a:pt x="5140697" y="703712"/>
                  <a:pt x="5138223" y="706594"/>
                  <a:pt x="5134964" y="711602"/>
                </a:cubicBezTo>
                <a:cubicBezTo>
                  <a:pt x="5116062" y="710281"/>
                  <a:pt x="5112766" y="718879"/>
                  <a:pt x="5087368" y="727066"/>
                </a:cubicBezTo>
                <a:cubicBezTo>
                  <a:pt x="5076462" y="724359"/>
                  <a:pt x="5067967" y="727957"/>
                  <a:pt x="5059763" y="733651"/>
                </a:cubicBezTo>
                <a:cubicBezTo>
                  <a:pt x="5047285" y="735133"/>
                  <a:pt x="5035444" y="738447"/>
                  <a:pt x="5023240" y="742299"/>
                </a:cubicBezTo>
                <a:lnTo>
                  <a:pt x="5007406" y="747156"/>
                </a:lnTo>
                <a:lnTo>
                  <a:pt x="4995851" y="746560"/>
                </a:lnTo>
                <a:cubicBezTo>
                  <a:pt x="4991224" y="747463"/>
                  <a:pt x="4986919" y="747840"/>
                  <a:pt x="4983107" y="748274"/>
                </a:cubicBezTo>
                <a:lnTo>
                  <a:pt x="4973068" y="750600"/>
                </a:lnTo>
                <a:lnTo>
                  <a:pt x="4967642" y="756164"/>
                </a:lnTo>
                <a:lnTo>
                  <a:pt x="4958938" y="756308"/>
                </a:lnTo>
                <a:lnTo>
                  <a:pt x="4949594" y="761504"/>
                </a:lnTo>
                <a:lnTo>
                  <a:pt x="4947761" y="759559"/>
                </a:lnTo>
                <a:lnTo>
                  <a:pt x="4939683" y="757589"/>
                </a:lnTo>
                <a:lnTo>
                  <a:pt x="4905733" y="776774"/>
                </a:lnTo>
                <a:cubicBezTo>
                  <a:pt x="4896707" y="781329"/>
                  <a:pt x="4889057" y="783325"/>
                  <a:pt x="4885524" y="784914"/>
                </a:cubicBezTo>
                <a:lnTo>
                  <a:pt x="4884537" y="786309"/>
                </a:lnTo>
                <a:lnTo>
                  <a:pt x="4863207" y="792997"/>
                </a:lnTo>
                <a:lnTo>
                  <a:pt x="4857388" y="798678"/>
                </a:lnTo>
                <a:cubicBezTo>
                  <a:pt x="4843193" y="806581"/>
                  <a:pt x="4824167" y="805577"/>
                  <a:pt x="4816499" y="818246"/>
                </a:cubicBezTo>
                <a:cubicBezTo>
                  <a:pt x="4812647" y="821244"/>
                  <a:pt x="4808821" y="822962"/>
                  <a:pt x="4805033" y="823877"/>
                </a:cubicBezTo>
                <a:lnTo>
                  <a:pt x="4794341" y="824641"/>
                </a:lnTo>
                <a:lnTo>
                  <a:pt x="4791139" y="821265"/>
                </a:lnTo>
                <a:lnTo>
                  <a:pt x="4784697" y="823709"/>
                </a:lnTo>
                <a:lnTo>
                  <a:pt x="4782810" y="823507"/>
                </a:lnTo>
                <a:cubicBezTo>
                  <a:pt x="4779205" y="823102"/>
                  <a:pt x="4775651" y="822843"/>
                  <a:pt x="4772164" y="823203"/>
                </a:cubicBezTo>
                <a:cubicBezTo>
                  <a:pt x="4777656" y="842476"/>
                  <a:pt x="4743396" y="829438"/>
                  <a:pt x="4753756" y="843711"/>
                </a:cubicBezTo>
                <a:cubicBezTo>
                  <a:pt x="4735544" y="849041"/>
                  <a:pt x="4750178" y="861228"/>
                  <a:pt x="4727551" y="851537"/>
                </a:cubicBezTo>
                <a:cubicBezTo>
                  <a:pt x="4699946" y="874427"/>
                  <a:pt x="4652821" y="902023"/>
                  <a:pt x="4631760" y="932126"/>
                </a:cubicBezTo>
                <a:cubicBezTo>
                  <a:pt x="4606537" y="943038"/>
                  <a:pt x="4602512" y="938987"/>
                  <a:pt x="4584082" y="949940"/>
                </a:cubicBezTo>
                <a:cubicBezTo>
                  <a:pt x="4584818" y="973908"/>
                  <a:pt x="4539784" y="951314"/>
                  <a:pt x="4523312" y="974005"/>
                </a:cubicBezTo>
                <a:lnTo>
                  <a:pt x="4463504" y="996548"/>
                </a:lnTo>
                <a:lnTo>
                  <a:pt x="4452680" y="1008042"/>
                </a:lnTo>
                <a:lnTo>
                  <a:pt x="4445284" y="1009976"/>
                </a:lnTo>
                <a:lnTo>
                  <a:pt x="4407084" y="1025274"/>
                </a:lnTo>
                <a:lnTo>
                  <a:pt x="4398766" y="1022420"/>
                </a:lnTo>
                <a:lnTo>
                  <a:pt x="4397057" y="1020283"/>
                </a:lnTo>
                <a:lnTo>
                  <a:pt x="4386552" y="1024409"/>
                </a:lnTo>
                <a:lnTo>
                  <a:pt x="4377324" y="1023587"/>
                </a:lnTo>
                <a:lnTo>
                  <a:pt x="4370923" y="1028513"/>
                </a:lnTo>
                <a:lnTo>
                  <a:pt x="4360023" y="1029711"/>
                </a:lnTo>
                <a:cubicBezTo>
                  <a:pt x="4355937" y="1029719"/>
                  <a:pt x="4351336" y="1029614"/>
                  <a:pt x="4346335" y="1029999"/>
                </a:cubicBezTo>
                <a:lnTo>
                  <a:pt x="4334175" y="1028124"/>
                </a:lnTo>
                <a:lnTo>
                  <a:pt x="4316842" y="1031192"/>
                </a:lnTo>
                <a:cubicBezTo>
                  <a:pt x="4303471" y="1033665"/>
                  <a:pt x="4290547" y="1035645"/>
                  <a:pt x="4277163" y="1035732"/>
                </a:cubicBezTo>
                <a:cubicBezTo>
                  <a:pt x="4267809" y="1040481"/>
                  <a:pt x="4258392" y="1043112"/>
                  <a:pt x="4247171" y="1039212"/>
                </a:cubicBezTo>
                <a:cubicBezTo>
                  <a:pt x="4219321" y="1044529"/>
                  <a:pt x="4214817" y="1052707"/>
                  <a:pt x="4194968" y="1049296"/>
                </a:cubicBezTo>
                <a:cubicBezTo>
                  <a:pt x="4190926" y="1053911"/>
                  <a:pt x="4187967" y="1056500"/>
                  <a:pt x="4185496" y="1057811"/>
                </a:cubicBezTo>
                <a:cubicBezTo>
                  <a:pt x="4178081" y="1061743"/>
                  <a:pt x="4175081" y="1054170"/>
                  <a:pt x="4160588" y="1055289"/>
                </a:cubicBezTo>
                <a:cubicBezTo>
                  <a:pt x="4144737" y="1055386"/>
                  <a:pt x="4168066" y="1044910"/>
                  <a:pt x="4153601" y="1046911"/>
                </a:cubicBezTo>
                <a:cubicBezTo>
                  <a:pt x="4140408" y="1053461"/>
                  <a:pt x="4134952" y="1042305"/>
                  <a:pt x="4121597" y="1049768"/>
                </a:cubicBezTo>
                <a:cubicBezTo>
                  <a:pt x="4130078" y="1057306"/>
                  <a:pt x="4089547" y="1054328"/>
                  <a:pt x="4092519" y="1061793"/>
                </a:cubicBezTo>
                <a:cubicBezTo>
                  <a:pt x="4073305" y="1054083"/>
                  <a:pt x="4073723" y="1068186"/>
                  <a:pt x="4054082" y="1068526"/>
                </a:cubicBezTo>
                <a:cubicBezTo>
                  <a:pt x="4043475" y="1066267"/>
                  <a:pt x="4037035" y="1066795"/>
                  <a:pt x="4031133" y="1072650"/>
                </a:cubicBezTo>
                <a:cubicBezTo>
                  <a:pt x="3981712" y="1061225"/>
                  <a:pt x="4007226" y="1076435"/>
                  <a:pt x="3966873" y="1076267"/>
                </a:cubicBezTo>
                <a:lnTo>
                  <a:pt x="3963573" y="1076172"/>
                </a:lnTo>
                <a:lnTo>
                  <a:pt x="3952740" y="1081643"/>
                </a:lnTo>
                <a:cubicBezTo>
                  <a:pt x="3952588" y="1082109"/>
                  <a:pt x="3952435" y="1082575"/>
                  <a:pt x="3952284" y="1083043"/>
                </a:cubicBezTo>
                <a:lnTo>
                  <a:pt x="3912008" y="1080346"/>
                </a:lnTo>
                <a:lnTo>
                  <a:pt x="3907178" y="1082452"/>
                </a:lnTo>
                <a:lnTo>
                  <a:pt x="3880262" y="1077541"/>
                </a:lnTo>
                <a:lnTo>
                  <a:pt x="3866711" y="1076684"/>
                </a:lnTo>
                <a:lnTo>
                  <a:pt x="3842517" y="1073470"/>
                </a:lnTo>
                <a:lnTo>
                  <a:pt x="3840538" y="1074837"/>
                </a:lnTo>
                <a:lnTo>
                  <a:pt x="3835745" y="1073596"/>
                </a:lnTo>
                <a:lnTo>
                  <a:pt x="3832245" y="1075205"/>
                </a:lnTo>
                <a:lnTo>
                  <a:pt x="3828256" y="1074786"/>
                </a:lnTo>
                <a:cubicBezTo>
                  <a:pt x="3820644" y="1075794"/>
                  <a:pt x="3795021" y="1080386"/>
                  <a:pt x="3786574" y="1081253"/>
                </a:cubicBezTo>
                <a:lnTo>
                  <a:pt x="3777568" y="1079989"/>
                </a:lnTo>
                <a:lnTo>
                  <a:pt x="3770769" y="1084796"/>
                </a:lnTo>
                <a:lnTo>
                  <a:pt x="3742056" y="1086062"/>
                </a:lnTo>
                <a:lnTo>
                  <a:pt x="3732135" y="1082300"/>
                </a:lnTo>
                <a:lnTo>
                  <a:pt x="3722961" y="1079602"/>
                </a:lnTo>
                <a:lnTo>
                  <a:pt x="3721773" y="1079610"/>
                </a:lnTo>
                <a:lnTo>
                  <a:pt x="3709837" y="1079694"/>
                </a:lnTo>
                <a:lnTo>
                  <a:pt x="3687629" y="1079849"/>
                </a:lnTo>
                <a:cubicBezTo>
                  <a:pt x="3673456" y="1080105"/>
                  <a:pt x="3659080" y="1080912"/>
                  <a:pt x="3644574" y="1083439"/>
                </a:cubicBezTo>
                <a:cubicBezTo>
                  <a:pt x="3589095" y="1070946"/>
                  <a:pt x="3593887" y="1069803"/>
                  <a:pt x="3547156" y="1066356"/>
                </a:cubicBezTo>
                <a:cubicBezTo>
                  <a:pt x="3524419" y="1052844"/>
                  <a:pt x="3435948" y="1076852"/>
                  <a:pt x="3408831" y="1075438"/>
                </a:cubicBezTo>
                <a:cubicBezTo>
                  <a:pt x="3341934" y="1084022"/>
                  <a:pt x="3199862" y="1123979"/>
                  <a:pt x="3114039" y="1109327"/>
                </a:cubicBezTo>
                <a:cubicBezTo>
                  <a:pt x="3092859" y="1111484"/>
                  <a:pt x="3063890" y="1116528"/>
                  <a:pt x="3051319" y="1116688"/>
                </a:cubicBezTo>
                <a:lnTo>
                  <a:pt x="3010058" y="1118821"/>
                </a:lnTo>
                <a:lnTo>
                  <a:pt x="2941155" y="1141827"/>
                </a:lnTo>
                <a:cubicBezTo>
                  <a:pt x="2906040" y="1127149"/>
                  <a:pt x="2906331" y="1144134"/>
                  <a:pt x="2862733" y="1149849"/>
                </a:cubicBezTo>
                <a:cubicBezTo>
                  <a:pt x="2846732" y="1145242"/>
                  <a:pt x="2772044" y="1145386"/>
                  <a:pt x="2762853" y="1155888"/>
                </a:cubicBezTo>
                <a:cubicBezTo>
                  <a:pt x="2752600" y="1158438"/>
                  <a:pt x="2740554" y="1155224"/>
                  <a:pt x="2735957" y="1166296"/>
                </a:cubicBezTo>
                <a:cubicBezTo>
                  <a:pt x="2728293" y="1179691"/>
                  <a:pt x="2692123" y="1160594"/>
                  <a:pt x="2697453" y="1175920"/>
                </a:cubicBezTo>
                <a:cubicBezTo>
                  <a:pt x="2671775" y="1162864"/>
                  <a:pt x="2651911" y="1191050"/>
                  <a:pt x="2630587" y="1198561"/>
                </a:cubicBezTo>
                <a:cubicBezTo>
                  <a:pt x="2610325" y="1198229"/>
                  <a:pt x="2600793" y="1205603"/>
                  <a:pt x="2554087" y="1210615"/>
                </a:cubicBezTo>
                <a:cubicBezTo>
                  <a:pt x="2531792" y="1195398"/>
                  <a:pt x="2507411" y="1222739"/>
                  <a:pt x="2466063" y="1202949"/>
                </a:cubicBezTo>
                <a:cubicBezTo>
                  <a:pt x="2464801" y="1205165"/>
                  <a:pt x="2452486" y="1203160"/>
                  <a:pt x="2417946" y="1202719"/>
                </a:cubicBezTo>
                <a:cubicBezTo>
                  <a:pt x="2383405" y="1202277"/>
                  <a:pt x="2310873" y="1202063"/>
                  <a:pt x="2258819" y="1200304"/>
                </a:cubicBezTo>
                <a:cubicBezTo>
                  <a:pt x="2199732" y="1200698"/>
                  <a:pt x="2226373" y="1222055"/>
                  <a:pt x="2148771" y="1198564"/>
                </a:cubicBezTo>
                <a:cubicBezTo>
                  <a:pt x="2142871" y="1211179"/>
                  <a:pt x="2133698" y="1212428"/>
                  <a:pt x="2117137" y="1207800"/>
                </a:cubicBezTo>
                <a:cubicBezTo>
                  <a:pt x="2088573" y="1208890"/>
                  <a:pt x="2095766" y="1239016"/>
                  <a:pt x="2064067" y="1222897"/>
                </a:cubicBezTo>
                <a:cubicBezTo>
                  <a:pt x="2043442" y="1230104"/>
                  <a:pt x="2024354" y="1222318"/>
                  <a:pt x="2011154" y="1227589"/>
                </a:cubicBezTo>
                <a:lnTo>
                  <a:pt x="1967562" y="1238053"/>
                </a:lnTo>
                <a:cubicBezTo>
                  <a:pt x="1943445" y="1241153"/>
                  <a:pt x="1936681" y="1218694"/>
                  <a:pt x="1925305" y="1239652"/>
                </a:cubicBezTo>
                <a:lnTo>
                  <a:pt x="1903633" y="1234971"/>
                </a:lnTo>
                <a:lnTo>
                  <a:pt x="1878608" y="1229903"/>
                </a:lnTo>
                <a:cubicBezTo>
                  <a:pt x="1865432" y="1226444"/>
                  <a:pt x="1871623" y="1230353"/>
                  <a:pt x="1843617" y="1224887"/>
                </a:cubicBezTo>
                <a:cubicBezTo>
                  <a:pt x="1825673" y="1239930"/>
                  <a:pt x="1796410" y="1228866"/>
                  <a:pt x="1749265" y="1228560"/>
                </a:cubicBezTo>
                <a:lnTo>
                  <a:pt x="1650050" y="1231064"/>
                </a:lnTo>
                <a:lnTo>
                  <a:pt x="1625906" y="1240466"/>
                </a:lnTo>
                <a:cubicBezTo>
                  <a:pt x="1625817" y="1241492"/>
                  <a:pt x="1625727" y="1242517"/>
                  <a:pt x="1625638" y="1243542"/>
                </a:cubicBezTo>
                <a:lnTo>
                  <a:pt x="1621994" y="1248302"/>
                </a:lnTo>
                <a:lnTo>
                  <a:pt x="1615654" y="1259137"/>
                </a:lnTo>
                <a:lnTo>
                  <a:pt x="1602888" y="1274010"/>
                </a:lnTo>
                <a:lnTo>
                  <a:pt x="1602366" y="1273557"/>
                </a:lnTo>
                <a:cubicBezTo>
                  <a:pt x="1600947" y="1272861"/>
                  <a:pt x="1599436" y="1272961"/>
                  <a:pt x="1597689" y="1274721"/>
                </a:cubicBezTo>
                <a:cubicBezTo>
                  <a:pt x="1591684" y="1275620"/>
                  <a:pt x="1573440" y="1275786"/>
                  <a:pt x="1566332" y="1278948"/>
                </a:cubicBezTo>
                <a:cubicBezTo>
                  <a:pt x="1562852" y="1283954"/>
                  <a:pt x="1559075" y="1288927"/>
                  <a:pt x="1555040" y="1293696"/>
                </a:cubicBezTo>
                <a:lnTo>
                  <a:pt x="1552558" y="1296317"/>
                </a:lnTo>
                <a:lnTo>
                  <a:pt x="1552423" y="1296224"/>
                </a:lnTo>
                <a:cubicBezTo>
                  <a:pt x="1551698" y="1296488"/>
                  <a:pt x="1550811" y="1297233"/>
                  <a:pt x="1549631" y="1298702"/>
                </a:cubicBezTo>
                <a:lnTo>
                  <a:pt x="1518013" y="1301677"/>
                </a:lnTo>
                <a:cubicBezTo>
                  <a:pt x="1503101" y="1308697"/>
                  <a:pt x="1491274" y="1300153"/>
                  <a:pt x="1479156" y="1316098"/>
                </a:cubicBezTo>
                <a:cubicBezTo>
                  <a:pt x="1465186" y="1322615"/>
                  <a:pt x="1452185" y="1322947"/>
                  <a:pt x="1441079" y="1332684"/>
                </a:cubicBezTo>
                <a:cubicBezTo>
                  <a:pt x="1435555" y="1330684"/>
                  <a:pt x="1430746" y="1331145"/>
                  <a:pt x="1427483" y="1339810"/>
                </a:cubicBezTo>
                <a:cubicBezTo>
                  <a:pt x="1414128" y="1344023"/>
                  <a:pt x="1409403" y="1336269"/>
                  <a:pt x="1402408" y="1347572"/>
                </a:cubicBezTo>
                <a:cubicBezTo>
                  <a:pt x="1392551" y="1336117"/>
                  <a:pt x="1393098" y="1342070"/>
                  <a:pt x="1390401" y="1348064"/>
                </a:cubicBezTo>
                <a:lnTo>
                  <a:pt x="1389965" y="1348612"/>
                </a:lnTo>
                <a:lnTo>
                  <a:pt x="1388601" y="1346953"/>
                </a:lnTo>
                <a:lnTo>
                  <a:pt x="1380844" y="1350384"/>
                </a:lnTo>
                <a:lnTo>
                  <a:pt x="1378861" y="1352221"/>
                </a:lnTo>
                <a:cubicBezTo>
                  <a:pt x="1377460" y="1353281"/>
                  <a:pt x="1376483" y="1353720"/>
                  <a:pt x="1375758" y="1353731"/>
                </a:cubicBezTo>
                <a:lnTo>
                  <a:pt x="1375650" y="1353592"/>
                </a:lnTo>
                <a:lnTo>
                  <a:pt x="1372804" y="1355351"/>
                </a:lnTo>
                <a:cubicBezTo>
                  <a:pt x="1368066" y="1358724"/>
                  <a:pt x="1363523" y="1362386"/>
                  <a:pt x="1359249" y="1366189"/>
                </a:cubicBezTo>
                <a:cubicBezTo>
                  <a:pt x="1355111" y="1360199"/>
                  <a:pt x="1345759" y="1369902"/>
                  <a:pt x="1340780" y="1366894"/>
                </a:cubicBezTo>
                <a:lnTo>
                  <a:pt x="1337816" y="1359128"/>
                </a:lnTo>
                <a:lnTo>
                  <a:pt x="1335560" y="1360910"/>
                </a:lnTo>
                <a:lnTo>
                  <a:pt x="1331292" y="1365723"/>
                </a:lnTo>
                <a:cubicBezTo>
                  <a:pt x="1330626" y="1366376"/>
                  <a:pt x="1330143" y="1366473"/>
                  <a:pt x="1329826" y="1365581"/>
                </a:cubicBezTo>
                <a:cubicBezTo>
                  <a:pt x="1327198" y="1366438"/>
                  <a:pt x="1318609" y="1370320"/>
                  <a:pt x="1315524" y="1370869"/>
                </a:cubicBezTo>
                <a:lnTo>
                  <a:pt x="1311310" y="1368878"/>
                </a:lnTo>
                <a:lnTo>
                  <a:pt x="1309448" y="1368851"/>
                </a:lnTo>
                <a:lnTo>
                  <a:pt x="1301298" y="1377498"/>
                </a:lnTo>
                <a:lnTo>
                  <a:pt x="1296925" y="1380996"/>
                </a:lnTo>
                <a:lnTo>
                  <a:pt x="1269267" y="1411589"/>
                </a:lnTo>
                <a:lnTo>
                  <a:pt x="1221707" y="1427353"/>
                </a:lnTo>
                <a:cubicBezTo>
                  <a:pt x="1207203" y="1448075"/>
                  <a:pt x="1174765" y="1420621"/>
                  <a:pt x="1173283" y="1444522"/>
                </a:cubicBezTo>
                <a:cubicBezTo>
                  <a:pt x="1158285" y="1453361"/>
                  <a:pt x="1155560" y="1448889"/>
                  <a:pt x="1135382" y="1456933"/>
                </a:cubicBezTo>
                <a:cubicBezTo>
                  <a:pt x="1116745" y="1484511"/>
                  <a:pt x="1078431" y="1506705"/>
                  <a:pt x="1055416" y="1526389"/>
                </a:cubicBezTo>
                <a:cubicBezTo>
                  <a:pt x="1038974" y="1514246"/>
                  <a:pt x="1049103" y="1527982"/>
                  <a:pt x="1034752" y="1531257"/>
                </a:cubicBezTo>
                <a:cubicBezTo>
                  <a:pt x="1041441" y="1546591"/>
                  <a:pt x="1016408" y="1529831"/>
                  <a:pt x="1018956" y="1549595"/>
                </a:cubicBezTo>
                <a:cubicBezTo>
                  <a:pt x="1016264" y="1549565"/>
                  <a:pt x="1013575" y="1548913"/>
                  <a:pt x="1010858" y="1548110"/>
                </a:cubicBezTo>
                <a:lnTo>
                  <a:pt x="1009435" y="1547700"/>
                </a:lnTo>
                <a:lnTo>
                  <a:pt x="1004312" y="1549413"/>
                </a:lnTo>
                <a:lnTo>
                  <a:pt x="1002155" y="1545703"/>
                </a:lnTo>
                <a:lnTo>
                  <a:pt x="993932" y="1545275"/>
                </a:lnTo>
                <a:cubicBezTo>
                  <a:pt x="990963" y="1545764"/>
                  <a:pt x="987897" y="1547047"/>
                  <a:pt x="984702" y="1549599"/>
                </a:cubicBezTo>
                <a:cubicBezTo>
                  <a:pt x="977771" y="1561338"/>
                  <a:pt x="963339" y="1558228"/>
                  <a:pt x="951832" y="1564506"/>
                </a:cubicBezTo>
                <a:lnTo>
                  <a:pt x="946909" y="1569506"/>
                </a:lnTo>
                <a:lnTo>
                  <a:pt x="930061" y="1573784"/>
                </a:lnTo>
                <a:lnTo>
                  <a:pt x="929189" y="1575061"/>
                </a:lnTo>
                <a:cubicBezTo>
                  <a:pt x="926358" y="1576248"/>
                  <a:pt x="920350" y="1577383"/>
                  <a:pt x="913074" y="1580907"/>
                </a:cubicBezTo>
                <a:lnTo>
                  <a:pt x="885532" y="1596205"/>
                </a:lnTo>
                <a:lnTo>
                  <a:pt x="879535" y="1593350"/>
                </a:lnTo>
                <a:lnTo>
                  <a:pt x="878302" y="1591213"/>
                </a:lnTo>
                <a:lnTo>
                  <a:pt x="870728" y="1595340"/>
                </a:lnTo>
                <a:lnTo>
                  <a:pt x="864075" y="1594517"/>
                </a:lnTo>
                <a:lnTo>
                  <a:pt x="859460" y="1599444"/>
                </a:lnTo>
                <a:lnTo>
                  <a:pt x="851601" y="1600641"/>
                </a:lnTo>
                <a:cubicBezTo>
                  <a:pt x="848654" y="1600649"/>
                  <a:pt x="845337" y="1600545"/>
                  <a:pt x="841730" y="1600929"/>
                </a:cubicBezTo>
                <a:lnTo>
                  <a:pt x="832963" y="1599055"/>
                </a:lnTo>
                <a:lnTo>
                  <a:pt x="820466" y="1602123"/>
                </a:lnTo>
                <a:cubicBezTo>
                  <a:pt x="810825" y="1604596"/>
                  <a:pt x="801507" y="1606575"/>
                  <a:pt x="791859" y="1606663"/>
                </a:cubicBezTo>
                <a:cubicBezTo>
                  <a:pt x="785113" y="1611411"/>
                  <a:pt x="778324" y="1614043"/>
                  <a:pt x="770233" y="1610142"/>
                </a:cubicBezTo>
                <a:cubicBezTo>
                  <a:pt x="750154" y="1615459"/>
                  <a:pt x="746906" y="1623638"/>
                  <a:pt x="732594" y="1620226"/>
                </a:cubicBezTo>
                <a:cubicBezTo>
                  <a:pt x="729681" y="1624842"/>
                  <a:pt x="727547" y="1627431"/>
                  <a:pt x="725765" y="1628741"/>
                </a:cubicBezTo>
                <a:cubicBezTo>
                  <a:pt x="720419" y="1632674"/>
                  <a:pt x="718256" y="1625100"/>
                  <a:pt x="707807" y="1626219"/>
                </a:cubicBezTo>
                <a:cubicBezTo>
                  <a:pt x="696378" y="1626316"/>
                  <a:pt x="713198" y="1615841"/>
                  <a:pt x="702769" y="1617842"/>
                </a:cubicBezTo>
                <a:cubicBezTo>
                  <a:pt x="693256" y="1624391"/>
                  <a:pt x="689323" y="1613235"/>
                  <a:pt x="679694" y="1620699"/>
                </a:cubicBezTo>
                <a:cubicBezTo>
                  <a:pt x="685809" y="1628237"/>
                  <a:pt x="656585" y="1625258"/>
                  <a:pt x="658729" y="1632723"/>
                </a:cubicBezTo>
                <a:cubicBezTo>
                  <a:pt x="644875" y="1625014"/>
                  <a:pt x="645176" y="1639116"/>
                  <a:pt x="631015" y="1639457"/>
                </a:cubicBezTo>
                <a:cubicBezTo>
                  <a:pt x="623368" y="1637197"/>
                  <a:pt x="618725" y="1637726"/>
                  <a:pt x="614469" y="1643580"/>
                </a:cubicBezTo>
                <a:cubicBezTo>
                  <a:pt x="578836" y="1632156"/>
                  <a:pt x="597232" y="1647365"/>
                  <a:pt x="568137" y="1647197"/>
                </a:cubicBezTo>
                <a:lnTo>
                  <a:pt x="565757" y="1647102"/>
                </a:lnTo>
                <a:lnTo>
                  <a:pt x="557947" y="1652573"/>
                </a:lnTo>
                <a:cubicBezTo>
                  <a:pt x="557837" y="1653040"/>
                  <a:pt x="557727" y="1653506"/>
                  <a:pt x="557617" y="1653973"/>
                </a:cubicBezTo>
                <a:lnTo>
                  <a:pt x="528578" y="1651276"/>
                </a:lnTo>
                <a:lnTo>
                  <a:pt x="525096" y="1653383"/>
                </a:lnTo>
                <a:lnTo>
                  <a:pt x="505689" y="1648471"/>
                </a:lnTo>
                <a:lnTo>
                  <a:pt x="495919" y="1647615"/>
                </a:lnTo>
                <a:lnTo>
                  <a:pt x="478476" y="1644401"/>
                </a:lnTo>
                <a:lnTo>
                  <a:pt x="477049" y="1645767"/>
                </a:lnTo>
                <a:lnTo>
                  <a:pt x="473592" y="1644526"/>
                </a:lnTo>
                <a:lnTo>
                  <a:pt x="471069" y="1646136"/>
                </a:lnTo>
                <a:lnTo>
                  <a:pt x="468193" y="1645716"/>
                </a:lnTo>
                <a:cubicBezTo>
                  <a:pt x="462704" y="1646724"/>
                  <a:pt x="444230" y="1651316"/>
                  <a:pt x="438139" y="1652183"/>
                </a:cubicBezTo>
                <a:lnTo>
                  <a:pt x="431647" y="1650919"/>
                </a:lnTo>
                <a:lnTo>
                  <a:pt x="426745" y="1655727"/>
                </a:lnTo>
                <a:lnTo>
                  <a:pt x="406042" y="1656992"/>
                </a:lnTo>
                <a:lnTo>
                  <a:pt x="398889" y="1653230"/>
                </a:lnTo>
                <a:lnTo>
                  <a:pt x="392275" y="1650533"/>
                </a:lnTo>
                <a:lnTo>
                  <a:pt x="391417" y="1650540"/>
                </a:lnTo>
                <a:lnTo>
                  <a:pt x="382811" y="1650624"/>
                </a:lnTo>
                <a:lnTo>
                  <a:pt x="366800" y="1650779"/>
                </a:lnTo>
                <a:cubicBezTo>
                  <a:pt x="356581" y="1651035"/>
                  <a:pt x="346216" y="1651842"/>
                  <a:pt x="335757" y="1654369"/>
                </a:cubicBezTo>
                <a:cubicBezTo>
                  <a:pt x="295757" y="1641876"/>
                  <a:pt x="299211" y="1640734"/>
                  <a:pt x="265518" y="1637286"/>
                </a:cubicBezTo>
                <a:cubicBezTo>
                  <a:pt x="249125" y="1623774"/>
                  <a:pt x="185336" y="1647782"/>
                  <a:pt x="165785" y="1646368"/>
                </a:cubicBezTo>
                <a:cubicBezTo>
                  <a:pt x="129610" y="1652806"/>
                  <a:pt x="62947" y="1676892"/>
                  <a:pt x="5771" y="1682351"/>
                </a:cubicBezTo>
                <a:lnTo>
                  <a:pt x="0" y="1682121"/>
                </a:lnTo>
                <a:lnTo>
                  <a:pt x="0" y="208540"/>
                </a:lnTo>
                <a:lnTo>
                  <a:pt x="1" y="20854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911891" y="609600"/>
            <a:ext cx="4486598" cy="1330839"/>
          </a:xfrm>
        </p:spPr>
        <p:txBody>
          <a:bodyPr>
            <a:normAutofit/>
          </a:bodyPr>
          <a:lstStyle/>
          <a:p>
            <a:pPr>
              <a:lnSpc>
                <a:spcPct val="90000"/>
              </a:lnSpc>
            </a:pPr>
            <a:r>
              <a:rPr lang="en-US">
                <a:latin typeface="Cambria" panose="02040503050406030204" pitchFamily="18" charset="0"/>
                <a:ea typeface="Cambria" panose="02040503050406030204" pitchFamily="18" charset="0"/>
              </a:rPr>
              <a:t>Ranasinghe Premadasa</a:t>
            </a:r>
          </a:p>
        </p:txBody>
      </p:sp>
      <p:sp>
        <p:nvSpPr>
          <p:cNvPr id="13" name="Freeform: Shape 12">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4314" y="6027658"/>
            <a:ext cx="5929686"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63313B7-3007-48A7-BE97-9A74C1121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54" y="792481"/>
            <a:ext cx="3050771" cy="53102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ff23729cd2b87d0d76f840fd52de0b7d">
            <a:extLst>
              <a:ext uri="{FF2B5EF4-FFF2-40B4-BE49-F238E27FC236}">
                <a16:creationId xmlns:a16="http://schemas.microsoft.com/office/drawing/2014/main" id="{430F8076-5CE3-4C6C-A077-7280676331C5}"/>
              </a:ext>
            </a:extLst>
          </p:cNvPr>
          <p:cNvPicPr>
            <a:picLocks noChangeAspect="1"/>
          </p:cNvPicPr>
          <p:nvPr/>
        </p:nvPicPr>
        <p:blipFill rotWithShape="1">
          <a:blip r:embed="rId2"/>
          <a:srcRect l="27550" r="30637" b="-1"/>
          <a:stretch/>
        </p:blipFill>
        <p:spPr>
          <a:xfrm>
            <a:off x="542924" y="969818"/>
            <a:ext cx="2778010" cy="4976553"/>
          </a:xfrm>
          <a:prstGeom prst="rect">
            <a:avLst/>
          </a:prstGeom>
        </p:spPr>
      </p:pic>
      <p:sp>
        <p:nvSpPr>
          <p:cNvPr id="17" name="Rectangle 6">
            <a:extLst>
              <a:ext uri="{FF2B5EF4-FFF2-40B4-BE49-F238E27FC236}">
                <a16:creationId xmlns:a16="http://schemas.microsoft.com/office/drawing/2014/main" id="{3FD46A31-BFB8-4D6E-8A49-A2DC0DEDA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7380" y="5869654"/>
            <a:ext cx="102571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911891" y="2194101"/>
            <a:ext cx="4486599" cy="3908587"/>
          </a:xfrm>
        </p:spPr>
        <p:txBody>
          <a:bodyPr>
            <a:normAutofit/>
          </a:bodyPr>
          <a:lstStyle/>
          <a:p>
            <a:pPr marL="0" indent="0">
              <a:buNone/>
            </a:pPr>
            <a:r>
              <a:rPr lang="en-US" sz="1700" b="1" dirty="0"/>
              <a:t>1989 -1993 </a:t>
            </a:r>
          </a:p>
          <a:p>
            <a:pPr marL="0" indent="0">
              <a:buNone/>
            </a:pPr>
            <a:endParaRPr lang="en-US" sz="1700" b="1" dirty="0"/>
          </a:p>
          <a:p>
            <a:pPr marL="0" indent="0">
              <a:buNone/>
            </a:pPr>
            <a:r>
              <a:rPr lang="en-US" sz="1700" dirty="0">
                <a:latin typeface="Cambria" panose="02040503050406030204" pitchFamily="18" charset="0"/>
                <a:ea typeface="Cambria" panose="02040503050406030204" pitchFamily="18" charset="0"/>
              </a:rPr>
              <a:t>Ranasinghe Premadasa was the third  President of Sri Lanka. He forced India to withdraw its IPKF forces from the nation.</a:t>
            </a:r>
            <a:br>
              <a:rPr lang="en-US" sz="1700" dirty="0">
                <a:latin typeface="Cambria" panose="02040503050406030204" pitchFamily="18" charset="0"/>
                <a:ea typeface="Cambria" panose="02040503050406030204" pitchFamily="18" charset="0"/>
              </a:rPr>
            </a:br>
            <a:br>
              <a:rPr lang="en-US" sz="1700" dirty="0">
                <a:latin typeface="Cambria" panose="02040503050406030204" pitchFamily="18" charset="0"/>
                <a:ea typeface="Cambria" panose="02040503050406030204" pitchFamily="18" charset="0"/>
              </a:rPr>
            </a:br>
            <a:r>
              <a:rPr lang="en-US" sz="1700" dirty="0">
                <a:latin typeface="Cambria" panose="02040503050406030204" pitchFamily="18" charset="0"/>
                <a:ea typeface="Cambria" panose="02040503050406030204" pitchFamily="18" charset="0"/>
              </a:rPr>
              <a:t>Under his command in 1990, Tamil militants killed some 600 security officers who had surrendered. An LTTE suicide bomber assassinate Premadasa in 1993.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23B2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dirty="0">
                <a:ln w="0"/>
                <a:solidFill>
                  <a:srgbClr val="FFFFFF"/>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Eelam War II</a:t>
            </a:r>
          </a:p>
        </p:txBody>
      </p:sp>
      <p:pic>
        <p:nvPicPr>
          <p:cNvPr id="4" name="Picture 3" descr="f2e9e1b43e56403b3b7a0a1becb4dac3">
            <a:extLst>
              <a:ext uri="{FF2B5EF4-FFF2-40B4-BE49-F238E27FC236}">
                <a16:creationId xmlns:a16="http://schemas.microsoft.com/office/drawing/2014/main" id="{6A67ACE3-8CC1-4DE3-B949-8B3D35CBD519}"/>
              </a:ext>
            </a:extLst>
          </p:cNvPr>
          <p:cNvPicPr>
            <a:picLocks noChangeAspect="1"/>
          </p:cNvPicPr>
          <p:nvPr/>
        </p:nvPicPr>
        <p:blipFill rotWithShape="1">
          <a:blip r:embed="rId2"/>
          <a:srcRect l="7310" r="2795"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912436" y="509754"/>
            <a:ext cx="2728819" cy="5838490"/>
          </a:xfrm>
        </p:spPr>
        <p:txBody>
          <a:bodyPr anchor="ctr">
            <a:normAutofit fontScale="92500" lnSpcReduction="10000"/>
          </a:bodyPr>
          <a:lstStyle/>
          <a:p>
            <a:pPr marL="0" indent="0">
              <a:lnSpc>
                <a:spcPct val="90000"/>
              </a:lnSpc>
              <a:buNone/>
            </a:pPr>
            <a:r>
              <a:rPr lang="en-US" sz="1600" b="1" dirty="0">
                <a:solidFill>
                  <a:srgbClr val="FFFFFF"/>
                </a:solidFill>
                <a:latin typeface="Cambria" panose="02040503050406030204" pitchFamily="18" charset="0"/>
                <a:ea typeface="Cambria" panose="02040503050406030204" pitchFamily="18" charset="0"/>
              </a:rPr>
              <a:t>1990 – 1995</a:t>
            </a:r>
          </a:p>
          <a:p>
            <a:pPr marL="0" indent="0">
              <a:lnSpc>
                <a:spcPct val="90000"/>
              </a:lnSpc>
              <a:buNone/>
            </a:pPr>
            <a:endParaRPr lang="en-US" sz="1600" dirty="0">
              <a:solidFill>
                <a:srgbClr val="FFFFFF"/>
              </a:solidFill>
              <a:latin typeface="Cambria" panose="02040503050406030204" pitchFamily="18" charset="0"/>
              <a:ea typeface="Cambria" panose="02040503050406030204" pitchFamily="18" charset="0"/>
            </a:endParaRPr>
          </a:p>
          <a:p>
            <a:pPr marL="0" indent="0">
              <a:lnSpc>
                <a:spcPct val="90000"/>
              </a:lnSpc>
              <a:buNone/>
            </a:pPr>
            <a:r>
              <a:rPr lang="en-US" sz="1600" dirty="0">
                <a:solidFill>
                  <a:srgbClr val="FFFFFF"/>
                </a:solidFill>
                <a:latin typeface="Cambria" panose="02040503050406030204" pitchFamily="18" charset="0"/>
                <a:ea typeface="Cambria" panose="02040503050406030204" pitchFamily="18" charset="0"/>
              </a:rPr>
              <a:t>After the Indian Peacekeeping Force withdrew, the Tamil Tigers began the Second Eelam War. </a:t>
            </a:r>
            <a:br>
              <a:rPr lang="en-US" sz="1600" dirty="0">
                <a:solidFill>
                  <a:srgbClr val="FFFFFF"/>
                </a:solidFill>
                <a:latin typeface="Cambria" panose="02040503050406030204" pitchFamily="18" charset="0"/>
                <a:ea typeface="Cambria" panose="02040503050406030204" pitchFamily="18" charset="0"/>
              </a:rPr>
            </a:br>
            <a:br>
              <a:rPr lang="en-US" sz="1600" dirty="0">
                <a:solidFill>
                  <a:srgbClr val="FFFFFF"/>
                </a:solidFill>
                <a:latin typeface="Cambria" panose="02040503050406030204" pitchFamily="18" charset="0"/>
                <a:ea typeface="Cambria" panose="02040503050406030204" pitchFamily="18" charset="0"/>
              </a:rPr>
            </a:br>
            <a:r>
              <a:rPr lang="en-US" sz="1600" dirty="0">
                <a:solidFill>
                  <a:srgbClr val="FFFFFF"/>
                </a:solidFill>
                <a:latin typeface="Cambria" panose="02040503050406030204" pitchFamily="18" charset="0"/>
                <a:ea typeface="Cambria" panose="02040503050406030204" pitchFamily="18" charset="0"/>
              </a:rPr>
              <a:t>On July 11, 1990, Tigers seized some 700 Sinhalese police officers in the Eastern Province. The police surrendered after the Tigers promised no harm would come to them. However, the militants then shot them all dead, one by one. In response, the Sri Lankan Defense Minister announced, "From now on, it is all-out war."</a:t>
            </a:r>
            <a:br>
              <a:rPr lang="en-US" sz="1600" dirty="0">
                <a:solidFill>
                  <a:srgbClr val="FFFFFF"/>
                </a:solidFill>
                <a:latin typeface="Cambria" panose="02040503050406030204" pitchFamily="18" charset="0"/>
                <a:ea typeface="Cambria" panose="02040503050406030204" pitchFamily="18" charset="0"/>
              </a:rPr>
            </a:br>
            <a:br>
              <a:rPr lang="en-US" sz="1600" dirty="0">
                <a:solidFill>
                  <a:srgbClr val="FFFFFF"/>
                </a:solidFill>
                <a:latin typeface="Cambria" panose="02040503050406030204" pitchFamily="18" charset="0"/>
                <a:ea typeface="Cambria" panose="02040503050406030204" pitchFamily="18" charset="0"/>
              </a:rPr>
            </a:br>
            <a:r>
              <a:rPr lang="en-US" sz="1600" dirty="0">
                <a:solidFill>
                  <a:srgbClr val="FFFFFF"/>
                </a:solidFill>
                <a:latin typeface="Cambria" panose="02040503050406030204" pitchFamily="18" charset="0"/>
                <a:ea typeface="Cambria" panose="02040503050406030204" pitchFamily="18" charset="0"/>
              </a:rPr>
              <a:t>The government cut off all shipments of medicine and food to the predominantly Tamil Jaffna peninsula and started dropping aerial bombs. The Tigers massacred hundreds of Sinhalese and Muslim villagers in retaliation.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9759" y="4985230"/>
            <a:ext cx="3293268" cy="1173700"/>
          </a:xfrm>
        </p:spPr>
        <p:txBody>
          <a:bodyPr anchor="t">
            <a:normAutofit/>
          </a:bodyPr>
          <a:lstStyle/>
          <a:p>
            <a:r>
              <a:rPr lang="en-US" sz="3500" dirty="0">
                <a:solidFill>
                  <a:schemeClr val="bg1"/>
                </a:solidFill>
                <a:latin typeface="Cambria" panose="02040503050406030204" pitchFamily="18" charset="0"/>
                <a:ea typeface="Cambria" panose="02040503050406030204" pitchFamily="18" charset="0"/>
              </a:rPr>
              <a:t>Anti-Muslim Massacres</a:t>
            </a:r>
          </a:p>
        </p:txBody>
      </p:sp>
      <p:pic>
        <p:nvPicPr>
          <p:cNvPr id="4" name="Picture 3" descr="ee7e762d360c7961dfd1b2fffd286347">
            <a:extLst>
              <a:ext uri="{FF2B5EF4-FFF2-40B4-BE49-F238E27FC236}">
                <a16:creationId xmlns:a16="http://schemas.microsoft.com/office/drawing/2014/main" id="{215695AE-BE0E-49FF-B4B2-858FCF6AECAB}"/>
              </a:ext>
            </a:extLst>
          </p:cNvPr>
          <p:cNvPicPr>
            <a:picLocks noChangeAspect="1"/>
          </p:cNvPicPr>
          <p:nvPr/>
        </p:nvPicPr>
        <p:blipFill rotWithShape="1">
          <a:blip r:embed="rId2"/>
          <a:srcRect t="22525"/>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1" name="Group 1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2" name="Freeform: Shape 1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3752786" y="4391427"/>
            <a:ext cx="5062601" cy="2361305"/>
          </a:xfrm>
        </p:spPr>
        <p:txBody>
          <a:bodyPr>
            <a:normAutofit/>
          </a:bodyPr>
          <a:lstStyle/>
          <a:p>
            <a:pPr marL="0" indent="0">
              <a:lnSpc>
                <a:spcPct val="90000"/>
              </a:lnSpc>
              <a:buNone/>
            </a:pPr>
            <a:r>
              <a:rPr lang="en-US" sz="1400" b="1" dirty="0">
                <a:solidFill>
                  <a:schemeClr val="bg1">
                    <a:alpha val="80000"/>
                  </a:schemeClr>
                </a:solidFill>
                <a:latin typeface="Cambria" panose="02040503050406030204" pitchFamily="18" charset="0"/>
                <a:ea typeface="Cambria" panose="02040503050406030204" pitchFamily="18" charset="0"/>
              </a:rPr>
              <a:t>1990</a:t>
            </a:r>
          </a:p>
          <a:p>
            <a:pPr marL="0" indent="0">
              <a:lnSpc>
                <a:spcPct val="90000"/>
              </a:lnSpc>
              <a:buNone/>
            </a:pPr>
            <a:endParaRPr lang="en-US" sz="1400" dirty="0">
              <a:solidFill>
                <a:schemeClr val="bg1">
                  <a:alpha val="80000"/>
                </a:schemeClr>
              </a:solidFill>
              <a:latin typeface="Cambria" panose="02040503050406030204" pitchFamily="18" charset="0"/>
              <a:ea typeface="Cambria" panose="02040503050406030204" pitchFamily="18" charset="0"/>
            </a:endParaRPr>
          </a:p>
          <a:p>
            <a:pPr marL="0" indent="0">
              <a:lnSpc>
                <a:spcPct val="90000"/>
              </a:lnSpc>
              <a:buNone/>
            </a:pPr>
            <a:r>
              <a:rPr lang="en-US" sz="1400" dirty="0">
                <a:solidFill>
                  <a:schemeClr val="bg1">
                    <a:alpha val="80000"/>
                  </a:schemeClr>
                </a:solidFill>
                <a:latin typeface="Cambria" panose="02040503050406030204" pitchFamily="18" charset="0"/>
                <a:ea typeface="Cambria" panose="02040503050406030204" pitchFamily="18" charset="0"/>
              </a:rPr>
              <a:t>The LTTE carried out numerous attacks against Muslims in Sri Lanka. The most notable is the </a:t>
            </a:r>
            <a:r>
              <a:rPr lang="en-US" sz="1400" dirty="0" err="1">
                <a:solidFill>
                  <a:schemeClr val="bg1">
                    <a:alpha val="80000"/>
                  </a:schemeClr>
                </a:solidFill>
                <a:latin typeface="Cambria" panose="02040503050406030204" pitchFamily="18" charset="0"/>
                <a:ea typeface="Cambria" panose="02040503050406030204" pitchFamily="18" charset="0"/>
              </a:rPr>
              <a:t>Kattankudy</a:t>
            </a:r>
            <a:r>
              <a:rPr lang="en-US" sz="1400" dirty="0">
                <a:solidFill>
                  <a:schemeClr val="bg1">
                    <a:alpha val="80000"/>
                  </a:schemeClr>
                </a:solidFill>
                <a:latin typeface="Cambria" panose="02040503050406030204" pitchFamily="18" charset="0"/>
                <a:ea typeface="Cambria" panose="02040503050406030204" pitchFamily="18" charset="0"/>
              </a:rPr>
              <a:t> Mosque Massacre, wherein 30 armed Tigers raided four mosques in </a:t>
            </a:r>
            <a:r>
              <a:rPr lang="en-US" sz="1400" dirty="0" err="1">
                <a:solidFill>
                  <a:schemeClr val="bg1">
                    <a:alpha val="80000"/>
                  </a:schemeClr>
                </a:solidFill>
                <a:latin typeface="Cambria" panose="02040503050406030204" pitchFamily="18" charset="0"/>
                <a:ea typeface="Cambria" panose="02040503050406030204" pitchFamily="18" charset="0"/>
              </a:rPr>
              <a:t>Kattankudy</a:t>
            </a:r>
            <a:r>
              <a:rPr lang="en-US" sz="1400" dirty="0">
                <a:solidFill>
                  <a:schemeClr val="bg1">
                    <a:alpha val="80000"/>
                  </a:schemeClr>
                </a:solidFill>
                <a:latin typeface="Cambria" panose="02040503050406030204" pitchFamily="18" charset="0"/>
                <a:ea typeface="Cambria" panose="02040503050406030204" pitchFamily="18" charset="0"/>
              </a:rPr>
              <a:t>, killing 147 Muslim men and boys on August 3rd, 1990.</a:t>
            </a:r>
            <a:br>
              <a:rPr lang="en-US" sz="1400" dirty="0">
                <a:solidFill>
                  <a:schemeClr val="bg1">
                    <a:alpha val="80000"/>
                  </a:schemeClr>
                </a:solidFill>
                <a:latin typeface="Cambria" panose="02040503050406030204" pitchFamily="18" charset="0"/>
                <a:ea typeface="Cambria" panose="02040503050406030204" pitchFamily="18" charset="0"/>
              </a:rPr>
            </a:br>
            <a:br>
              <a:rPr lang="en-US" sz="1400" dirty="0">
                <a:solidFill>
                  <a:schemeClr val="bg1">
                    <a:alpha val="80000"/>
                  </a:schemeClr>
                </a:solidFill>
                <a:latin typeface="Cambria" panose="02040503050406030204" pitchFamily="18" charset="0"/>
                <a:ea typeface="Cambria" panose="02040503050406030204" pitchFamily="18" charset="0"/>
              </a:rPr>
            </a:br>
            <a:r>
              <a:rPr lang="en-US" sz="1400" dirty="0">
                <a:solidFill>
                  <a:schemeClr val="bg1">
                    <a:alpha val="80000"/>
                  </a:schemeClr>
                </a:solidFill>
                <a:latin typeface="Cambria" panose="02040503050406030204" pitchFamily="18" charset="0"/>
                <a:ea typeface="Cambria" panose="02040503050406030204" pitchFamily="18" charset="0"/>
              </a:rPr>
              <a:t>In 1990, the LTTE also forcibly evicted thousands of Tamil-speaking Muslims from the North and East. This mass expulsion left the entire Muslim population of the region homeless.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738"/>
            <a:ext cx="5690236" cy="1143000"/>
          </a:xfrm>
        </p:spPr>
        <p:txBody>
          <a:bodyPr>
            <a:normAutofit fontScale="90000"/>
          </a:bodyPr>
          <a:lstStyle/>
          <a:p>
            <a:r>
              <a:rPr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The British Colony of Ceylon</a:t>
            </a:r>
          </a:p>
        </p:txBody>
      </p:sp>
      <p:sp>
        <p:nvSpPr>
          <p:cNvPr id="3" name="Content Placeholder 2"/>
          <p:cNvSpPr>
            <a:spLocks noGrp="1"/>
          </p:cNvSpPr>
          <p:nvPr>
            <p:ph idx="1"/>
          </p:nvPr>
        </p:nvSpPr>
        <p:spPr>
          <a:xfrm>
            <a:off x="2349500" y="2413000"/>
            <a:ext cx="6530340" cy="4189442"/>
          </a:xfrm>
        </p:spPr>
        <p:txBody>
          <a:bodyPr>
            <a:noAutofit/>
          </a:bodyPr>
          <a:lstStyle/>
          <a:p>
            <a:pPr marL="0" indent="0" algn="ctr">
              <a:buNone/>
            </a:pPr>
            <a:r>
              <a:rPr lang="pl-PL" sz="2000" b="1" dirty="0">
                <a:latin typeface="Cambria" panose="02040503050406030204" pitchFamily="18" charset="0"/>
                <a:ea typeface="Cambria" panose="02040503050406030204" pitchFamily="18" charset="0"/>
              </a:rPr>
              <a:t>1795 </a:t>
            </a:r>
            <a:r>
              <a:rPr lang="en-IN" sz="2000" b="1" dirty="0">
                <a:latin typeface="Cambria" panose="02040503050406030204" pitchFamily="18" charset="0"/>
                <a:ea typeface="Cambria" panose="02040503050406030204" pitchFamily="18" charset="0"/>
              </a:rPr>
              <a:t>- </a:t>
            </a:r>
            <a:r>
              <a:rPr lang="pl-PL" sz="2000" b="1" dirty="0">
                <a:latin typeface="Cambria" panose="02040503050406030204" pitchFamily="18" charset="0"/>
                <a:ea typeface="Cambria" panose="02040503050406030204" pitchFamily="18" charset="0"/>
              </a:rPr>
              <a:t>1948 </a:t>
            </a:r>
            <a:endParaRPr lang="en-IN" sz="2000" b="1" dirty="0">
              <a:latin typeface="Cambria" panose="02040503050406030204" pitchFamily="18" charset="0"/>
              <a:ea typeface="Cambria" panose="02040503050406030204" pitchFamily="18" charset="0"/>
            </a:endParaRPr>
          </a:p>
          <a:p>
            <a:pPr marL="0" indent="0">
              <a:buNone/>
            </a:pPr>
            <a:endParaRPr lang="en-IN" sz="2200" dirty="0">
              <a:latin typeface="Cambria" panose="02040503050406030204" pitchFamily="18" charset="0"/>
              <a:ea typeface="Cambria" panose="02040503050406030204" pitchFamily="18" charset="0"/>
            </a:endParaRPr>
          </a:p>
          <a:p>
            <a:pPr marL="0" indent="0" algn="ctr">
              <a:buNone/>
            </a:pPr>
            <a:r>
              <a:rPr lang="en-US" sz="2200" dirty="0">
                <a:latin typeface="Cambria" panose="02040503050406030204" pitchFamily="18" charset="0"/>
                <a:ea typeface="Cambria" panose="02040503050406030204" pitchFamily="18" charset="0"/>
              </a:rPr>
              <a:t>Under British control, divide and rule strategies of providing Tamils with better education and employment opportunities increased hostility between the Sinhalese majority and Tamil minority. </a:t>
            </a:r>
            <a:br>
              <a:rPr lang="en-US" sz="2200" dirty="0">
                <a:latin typeface="Cambria" panose="02040503050406030204" pitchFamily="18" charset="0"/>
                <a:ea typeface="Cambria" panose="02040503050406030204" pitchFamily="18" charset="0"/>
              </a:rPr>
            </a:b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Post-colonial governments used this as a justification for discriminatory policies against Tamils.</a:t>
            </a:r>
          </a:p>
        </p:txBody>
      </p:sp>
      <p:pic>
        <p:nvPicPr>
          <p:cNvPr id="5" name="Picture 4" descr="f41b2e3ace833423f132951757435b6b">
            <a:extLst>
              <a:ext uri="{FF2B5EF4-FFF2-40B4-BE49-F238E27FC236}">
                <a16:creationId xmlns:a16="http://schemas.microsoft.com/office/drawing/2014/main" id="{7CEA2AFD-95F8-40A3-A7CE-4600F545FC6E}"/>
              </a:ext>
            </a:extLst>
          </p:cNvPr>
          <p:cNvPicPr>
            <a:picLocks noChangeAspect="1"/>
          </p:cNvPicPr>
          <p:nvPr/>
        </p:nvPicPr>
        <p:blipFill>
          <a:blip r:embed="rId2"/>
          <a:stretch>
            <a:fillRect/>
          </a:stretch>
        </p:blipFill>
        <p:spPr>
          <a:xfrm>
            <a:off x="5488622" y="204951"/>
            <a:ext cx="3391218" cy="1760514"/>
          </a:xfrm>
          <a:prstGeom prst="rect">
            <a:avLst/>
          </a:prstGeom>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774" y="670559"/>
            <a:ext cx="3512491" cy="2148841"/>
          </a:xfrm>
        </p:spPr>
        <p:txBody>
          <a:bodyPr anchor="t">
            <a:normAutofit/>
          </a:bodyPr>
          <a:lstStyle/>
          <a:p>
            <a:r>
              <a:rPr lang="en-US">
                <a:latin typeface="Cambria" panose="02040503050406030204" pitchFamily="18" charset="0"/>
                <a:ea typeface="Cambria" panose="02040503050406030204" pitchFamily="18" charset="0"/>
              </a:rPr>
              <a:t>Rajiv Gandhi's Assassination</a:t>
            </a:r>
          </a:p>
        </p:txBody>
      </p:sp>
      <p:pic>
        <p:nvPicPr>
          <p:cNvPr id="6" name="Picture 5" descr="c5f2807930cf39e074db62f88ab65105">
            <a:extLst>
              <a:ext uri="{FF2B5EF4-FFF2-40B4-BE49-F238E27FC236}">
                <a16:creationId xmlns:a16="http://schemas.microsoft.com/office/drawing/2014/main" id="{FF125EB7-E186-4B91-8195-260BCE7D78CE}"/>
              </a:ext>
            </a:extLst>
          </p:cNvPr>
          <p:cNvPicPr>
            <a:picLocks noChangeAspect="1"/>
          </p:cNvPicPr>
          <p:nvPr/>
        </p:nvPicPr>
        <p:blipFill rotWithShape="1">
          <a:blip r:embed="rId2"/>
          <a:srcRect l="16172" t="-7246" r="-6421" b="2868"/>
          <a:stretch/>
        </p:blipFill>
        <p:spPr>
          <a:xfrm>
            <a:off x="4127" y="2940909"/>
            <a:ext cx="5089497" cy="3917092"/>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p:cNvSpPr>
            <a:spLocks noGrp="1"/>
          </p:cNvSpPr>
          <p:nvPr>
            <p:ph idx="1"/>
          </p:nvPr>
        </p:nvSpPr>
        <p:spPr>
          <a:xfrm>
            <a:off x="5097753" y="670559"/>
            <a:ext cx="3416836" cy="5445076"/>
          </a:xfrm>
        </p:spPr>
        <p:txBody>
          <a:bodyPr anchor="t">
            <a:normAutofit/>
          </a:bodyPr>
          <a:lstStyle/>
          <a:p>
            <a:pPr marL="0" indent="0">
              <a:buNone/>
            </a:pPr>
            <a:r>
              <a:rPr lang="en-IN" sz="1700" b="1" dirty="0">
                <a:latin typeface="Cambria" panose="02040503050406030204" pitchFamily="18" charset="0"/>
                <a:ea typeface="Cambria" panose="02040503050406030204" pitchFamily="18" charset="0"/>
              </a:rPr>
              <a:t>May 21, 1991</a:t>
            </a:r>
          </a:p>
          <a:p>
            <a:pPr marL="0" indent="0">
              <a:buNone/>
            </a:pPr>
            <a:endParaRPr lang="en-IN" sz="1700" dirty="0">
              <a:latin typeface="Cambria" panose="02040503050406030204" pitchFamily="18" charset="0"/>
              <a:ea typeface="Cambria" panose="02040503050406030204" pitchFamily="18" charset="0"/>
            </a:endParaRPr>
          </a:p>
          <a:p>
            <a:pPr marL="0" indent="0">
              <a:buNone/>
            </a:pPr>
            <a:r>
              <a:rPr lang="en-IN" sz="1700" dirty="0">
                <a:latin typeface="Cambria" panose="02040503050406030204" pitchFamily="18" charset="0"/>
                <a:ea typeface="Cambria" panose="02040503050406030204" pitchFamily="18" charset="0"/>
              </a:rPr>
              <a:t>The LTTE planned Rajiv Gandhi's assassination as revenge for his decision to send the Indian Peace Keeping Force (IPKF) and to fight against LTTE members. </a:t>
            </a:r>
            <a:br>
              <a:rPr lang="en-IN" sz="1700" dirty="0">
                <a:latin typeface="Cambria" panose="02040503050406030204" pitchFamily="18" charset="0"/>
                <a:ea typeface="Cambria" panose="02040503050406030204" pitchFamily="18" charset="0"/>
              </a:rPr>
            </a:br>
            <a:br>
              <a:rPr lang="en-IN" sz="1700" dirty="0">
                <a:latin typeface="Cambria" panose="02040503050406030204" pitchFamily="18" charset="0"/>
                <a:ea typeface="Cambria" panose="02040503050406030204" pitchFamily="18" charset="0"/>
              </a:rPr>
            </a:br>
            <a:r>
              <a:rPr lang="en-IN" sz="1700" dirty="0">
                <a:latin typeface="Cambria" panose="02040503050406030204" pitchFamily="18" charset="0"/>
                <a:ea typeface="Cambria" panose="02040503050406030204" pitchFamily="18" charset="0"/>
              </a:rPr>
              <a:t>An LTTE suicide bomber named </a:t>
            </a:r>
            <a:r>
              <a:rPr lang="en-IN" sz="1700" dirty="0" err="1">
                <a:latin typeface="Cambria" panose="02040503050406030204" pitchFamily="18" charset="0"/>
                <a:ea typeface="Cambria" panose="02040503050406030204" pitchFamily="18" charset="0"/>
              </a:rPr>
              <a:t>Dhanu</a:t>
            </a:r>
            <a:r>
              <a:rPr lang="en-IN" sz="1700" dirty="0">
                <a:latin typeface="Cambria" panose="02040503050406030204" pitchFamily="18" charset="0"/>
                <a:ea typeface="Cambria" panose="02040503050406030204" pitchFamily="18" charset="0"/>
              </a:rPr>
              <a:t>/</a:t>
            </a:r>
            <a:r>
              <a:rPr lang="en-IN" sz="1700" dirty="0" err="1">
                <a:latin typeface="Cambria" panose="02040503050406030204" pitchFamily="18" charset="0"/>
                <a:ea typeface="Cambria" panose="02040503050406030204" pitchFamily="18" charset="0"/>
              </a:rPr>
              <a:t>Thenmozhi</a:t>
            </a:r>
            <a:r>
              <a:rPr lang="en-IN" sz="1700" dirty="0">
                <a:latin typeface="Cambria" panose="02040503050406030204" pitchFamily="18" charset="0"/>
                <a:ea typeface="Cambria" panose="02040503050406030204" pitchFamily="18" charset="0"/>
              </a:rPr>
              <a:t> </a:t>
            </a:r>
            <a:r>
              <a:rPr lang="en-IN" sz="1700" dirty="0" err="1">
                <a:latin typeface="Cambria" panose="02040503050406030204" pitchFamily="18" charset="0"/>
                <a:ea typeface="Cambria" panose="02040503050406030204" pitchFamily="18" charset="0"/>
              </a:rPr>
              <a:t>Rajarathinam</a:t>
            </a:r>
            <a:r>
              <a:rPr lang="en-IN" sz="1700" dirty="0">
                <a:latin typeface="Cambria" panose="02040503050406030204" pitchFamily="18" charset="0"/>
                <a:ea typeface="Cambria" panose="02040503050406030204" pitchFamily="18" charset="0"/>
              </a:rPr>
              <a:t> assassinated Rajiv Gandhi on May 21, 1991, in Tamil Nadu, where he had gone to address an election rally.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4550113" cy="1499616"/>
          </a:xfrm>
        </p:spPr>
        <p:txBody>
          <a:bodyPr>
            <a:normAutofit/>
          </a:bodyPr>
          <a:lstStyle/>
          <a:p>
            <a:r>
              <a:rPr lang="en-US"/>
              <a:t>Chandrika Kumaratunga</a:t>
            </a:r>
            <a:endParaRPr lang="en-US" dirty="0"/>
          </a:p>
        </p:txBody>
      </p:sp>
      <p:sp>
        <p:nvSpPr>
          <p:cNvPr id="3" name="Content Placeholder 2"/>
          <p:cNvSpPr>
            <a:spLocks noGrp="1"/>
          </p:cNvSpPr>
          <p:nvPr>
            <p:ph idx="1"/>
          </p:nvPr>
        </p:nvSpPr>
        <p:spPr>
          <a:xfrm>
            <a:off x="768096" y="2286000"/>
            <a:ext cx="4550113" cy="4023360"/>
          </a:xfrm>
        </p:spPr>
        <p:txBody>
          <a:bodyPr>
            <a:normAutofit/>
          </a:bodyPr>
          <a:lstStyle/>
          <a:p>
            <a:pPr marL="0" indent="0">
              <a:buNone/>
            </a:pPr>
            <a:r>
              <a:rPr lang="en-US" sz="1700" b="1" dirty="0">
                <a:latin typeface="Cambria" panose="02040503050406030204" pitchFamily="18" charset="0"/>
                <a:ea typeface="Cambria" panose="02040503050406030204" pitchFamily="18" charset="0"/>
              </a:rPr>
              <a:t>1994 – 2005</a:t>
            </a:r>
          </a:p>
          <a:p>
            <a:pPr marL="0" indent="0">
              <a:buNone/>
            </a:pPr>
            <a:endParaRPr lang="en-US" sz="1100" dirty="0">
              <a:latin typeface="Cambria" panose="02040503050406030204" pitchFamily="18" charset="0"/>
              <a:ea typeface="Cambria" panose="02040503050406030204" pitchFamily="18" charset="0"/>
            </a:endParaRPr>
          </a:p>
          <a:p>
            <a:pPr marL="0" indent="0">
              <a:buNone/>
            </a:pPr>
            <a:r>
              <a:rPr lang="en-US" sz="1700" dirty="0">
                <a:latin typeface="Cambria" panose="02040503050406030204" pitchFamily="18" charset="0"/>
                <a:ea typeface="Cambria" panose="02040503050406030204" pitchFamily="18" charset="0"/>
              </a:rPr>
              <a:t>Chandrika Bandaranaike Kumaratunga, daughter of former Prime Minister S.W.R.D.  Bandaranaike, was the President of Sri Lanka from 1994 to 2005. </a:t>
            </a:r>
            <a:br>
              <a:rPr lang="en-US" sz="1700" dirty="0">
                <a:latin typeface="Cambria" panose="02040503050406030204" pitchFamily="18" charset="0"/>
                <a:ea typeface="Cambria" panose="02040503050406030204" pitchFamily="18" charset="0"/>
              </a:rPr>
            </a:br>
            <a:br>
              <a:rPr lang="en-US" sz="1700" dirty="0">
                <a:latin typeface="Cambria" panose="02040503050406030204" pitchFamily="18" charset="0"/>
                <a:ea typeface="Cambria" panose="02040503050406030204" pitchFamily="18" charset="0"/>
              </a:rPr>
            </a:br>
            <a:r>
              <a:rPr lang="en-US" sz="1700" dirty="0">
                <a:latin typeface="Cambria" panose="02040503050406030204" pitchFamily="18" charset="0"/>
                <a:ea typeface="Cambria" panose="02040503050406030204" pitchFamily="18" charset="0"/>
              </a:rPr>
              <a:t>Early in her term, she negotiated a ceasefire with Tamil Tigers in an attempt to end the ongoing civil war. However, the LTTE broke the cease-fire and blew up two Sri Lankan Navy gunboats. After this, Kumaratunga launched several major offensives against LTTE, such as Operation </a:t>
            </a:r>
            <a:r>
              <a:rPr lang="en-US" sz="1700" dirty="0" err="1">
                <a:latin typeface="Cambria" panose="02040503050406030204" pitchFamily="18" charset="0"/>
                <a:ea typeface="Cambria" panose="02040503050406030204" pitchFamily="18" charset="0"/>
              </a:rPr>
              <a:t>Riviresa</a:t>
            </a:r>
            <a:r>
              <a:rPr lang="en-US" sz="1700" dirty="0">
                <a:latin typeface="Cambria" panose="02040503050406030204" pitchFamily="18" charset="0"/>
                <a:ea typeface="Cambria" panose="02040503050406030204" pitchFamily="18" charset="0"/>
              </a:rPr>
              <a:t>, which captured the Jaffna peninsula from the LTTE.</a:t>
            </a:r>
          </a:p>
        </p:txBody>
      </p:sp>
      <p:pic>
        <p:nvPicPr>
          <p:cNvPr id="4" name="Picture 3" descr="2e05aed37288d285c8fd0e9fd6dd2db1">
            <a:extLst>
              <a:ext uri="{FF2B5EF4-FFF2-40B4-BE49-F238E27FC236}">
                <a16:creationId xmlns:a16="http://schemas.microsoft.com/office/drawing/2014/main" id="{903EFEF9-216A-4F77-B103-C0CDC7BB3305}"/>
              </a:ext>
            </a:extLst>
          </p:cNvPr>
          <p:cNvPicPr>
            <a:picLocks noChangeAspect="1"/>
          </p:cNvPicPr>
          <p:nvPr/>
        </p:nvPicPr>
        <p:blipFill rotWithShape="1">
          <a:blip r:embed="rId2"/>
          <a:srcRect l="27847" r="34097"/>
          <a:stretch/>
        </p:blipFill>
        <p:spPr>
          <a:xfrm>
            <a:off x="5664199" y="10"/>
            <a:ext cx="3479800" cy="685799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29260" y="525982"/>
            <a:ext cx="3212237" cy="1200361"/>
          </a:xfrm>
        </p:spPr>
        <p:txBody>
          <a:bodyPr anchor="b">
            <a:normAutofit/>
          </a:bodyPr>
          <a:lstStyle/>
          <a:p>
            <a:r>
              <a:rPr lang="en-US" sz="3100">
                <a:ln w="0"/>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Eelam War III</a:t>
            </a:r>
          </a:p>
        </p:txBody>
      </p:sp>
      <p:sp>
        <p:nvSpPr>
          <p:cNvPr id="11" name="Rectangle 1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7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4ecf7b71c262dc0c624a1742467978e">
            <a:extLst>
              <a:ext uri="{FF2B5EF4-FFF2-40B4-BE49-F238E27FC236}">
                <a16:creationId xmlns:a16="http://schemas.microsoft.com/office/drawing/2014/main" id="{F0A09205-F97B-449D-BE83-59A18FA4EFEE}"/>
              </a:ext>
            </a:extLst>
          </p:cNvPr>
          <p:cNvPicPr>
            <a:picLocks noChangeAspect="1"/>
          </p:cNvPicPr>
          <p:nvPr/>
        </p:nvPicPr>
        <p:blipFill rotWithShape="1">
          <a:blip r:embed="rId2"/>
          <a:srcRect l="15773" r="31902" b="1"/>
          <a:stretch/>
        </p:blipFill>
        <p:spPr>
          <a:xfrm>
            <a:off x="432183" y="650494"/>
            <a:ext cx="4221013" cy="5324142"/>
          </a:xfrm>
          <a:prstGeom prst="rect">
            <a:avLst/>
          </a:prstGeom>
        </p:spPr>
      </p:pic>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429259" y="2031101"/>
            <a:ext cx="3212238" cy="3608171"/>
          </a:xfrm>
        </p:spPr>
        <p:txBody>
          <a:bodyPr anchor="ctr">
            <a:normAutofit lnSpcReduction="10000"/>
          </a:bodyPr>
          <a:lstStyle/>
          <a:p>
            <a:pPr marL="0" indent="0">
              <a:lnSpc>
                <a:spcPct val="90000"/>
              </a:lnSpc>
              <a:buNone/>
            </a:pPr>
            <a:r>
              <a:rPr lang="en-US" sz="1400" b="1" dirty="0">
                <a:latin typeface="Cambria" panose="02040503050406030204" pitchFamily="18" charset="0"/>
                <a:ea typeface="Cambria" panose="02040503050406030204" pitchFamily="18" charset="0"/>
              </a:rPr>
              <a:t>January 1995–2003 </a:t>
            </a:r>
          </a:p>
          <a:p>
            <a:pPr marL="0" indent="0">
              <a:lnSpc>
                <a:spcPct val="90000"/>
              </a:lnSpc>
              <a:buNone/>
            </a:pPr>
            <a:endParaRPr lang="en-US" sz="1400" dirty="0">
              <a:latin typeface="Cambria" panose="02040503050406030204" pitchFamily="18" charset="0"/>
              <a:ea typeface="Cambria" panose="02040503050406030204" pitchFamily="18" charset="0"/>
            </a:endParaRPr>
          </a:p>
          <a:p>
            <a:pPr marL="0" indent="0">
              <a:lnSpc>
                <a:spcPct val="90000"/>
              </a:lnSpc>
              <a:buNone/>
            </a:pPr>
            <a:r>
              <a:rPr lang="en-US" sz="1400" dirty="0">
                <a:latin typeface="Cambria" panose="02040503050406030204" pitchFamily="18" charset="0"/>
                <a:ea typeface="Cambria" panose="02040503050406030204" pitchFamily="18" charset="0"/>
              </a:rPr>
              <a:t>In January 1995, the Tamil Tigers signed a peace agreement with President Chandrika Kumaratunga. However, the Tigers violated the peace accord three months later by blowing up two Sri Lankan naval boats. The government declared a "war for peace" and once again began aerial bombardments of civilian sites and refugee camps on the Jaffna Peninsula. Ground troops also perpetrated numerous massacres against civilians in other Tamil regions.</a:t>
            </a:r>
            <a:br>
              <a:rPr lang="en-US" sz="1400" dirty="0">
                <a:latin typeface="Cambria" panose="02040503050406030204" pitchFamily="18" charset="0"/>
                <a:ea typeface="Cambria" panose="02040503050406030204" pitchFamily="18" charset="0"/>
              </a:rPr>
            </a:br>
            <a:br>
              <a:rPr lang="en-US" sz="1400" dirty="0">
                <a:latin typeface="Cambria" panose="02040503050406030204" pitchFamily="18" charset="0"/>
                <a:ea typeface="Cambria" panose="02040503050406030204" pitchFamily="18" charset="0"/>
              </a:rPr>
            </a:br>
            <a:r>
              <a:rPr lang="en-US" sz="1400" dirty="0">
                <a:latin typeface="Cambria" panose="02040503050406030204" pitchFamily="18" charset="0"/>
                <a:ea typeface="Cambria" panose="02040503050406030204" pitchFamily="18" charset="0"/>
              </a:rPr>
              <a:t>The Tamil Tigers responded by killing more than 1,200 soldiers.</a:t>
            </a:r>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65301"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5883" y="422809"/>
            <a:ext cx="2318706" cy="1245663"/>
          </a:xfrm>
        </p:spPr>
        <p:txBody>
          <a:bodyPr anchor="b">
            <a:normAutofit/>
          </a:bodyPr>
          <a:lstStyle/>
          <a:p>
            <a:pPr>
              <a:lnSpc>
                <a:spcPct val="90000"/>
              </a:lnSpc>
            </a:pPr>
            <a:r>
              <a:rPr lang="en-US" sz="2500" dirty="0">
                <a:latin typeface="Cambria" panose="02040503050406030204" pitchFamily="18" charset="0"/>
                <a:ea typeface="Cambria" panose="02040503050406030204" pitchFamily="18" charset="0"/>
              </a:rPr>
              <a:t>Memorandum of Understanding</a:t>
            </a:r>
          </a:p>
        </p:txBody>
      </p:sp>
      <p:pic>
        <p:nvPicPr>
          <p:cNvPr id="4" name="Picture 3" descr="7f850d07214fb0fd6fed6ecec20cba9f">
            <a:extLst>
              <a:ext uri="{FF2B5EF4-FFF2-40B4-BE49-F238E27FC236}">
                <a16:creationId xmlns:a16="http://schemas.microsoft.com/office/drawing/2014/main" id="{A794084C-B1D0-4144-B9D2-4958132377A6}"/>
              </a:ext>
            </a:extLst>
          </p:cNvPr>
          <p:cNvPicPr>
            <a:picLocks noChangeAspect="1"/>
          </p:cNvPicPr>
          <p:nvPr/>
        </p:nvPicPr>
        <p:blipFill rotWithShape="1">
          <a:blip r:embed="rId2"/>
          <a:srcRect l="12820" r="25207"/>
          <a:stretch/>
        </p:blipFill>
        <p:spPr>
          <a:xfrm>
            <a:off x="20" y="431"/>
            <a:ext cx="6086455" cy="6408311"/>
          </a:xfrm>
          <a:prstGeom prst="rect">
            <a:avLst/>
          </a:prstGeom>
        </p:spPr>
      </p:pic>
      <p:sp>
        <p:nvSpPr>
          <p:cNvPr id="3" name="Content Placeholder 2"/>
          <p:cNvSpPr>
            <a:spLocks noGrp="1"/>
          </p:cNvSpPr>
          <p:nvPr>
            <p:ph idx="1"/>
          </p:nvPr>
        </p:nvSpPr>
        <p:spPr>
          <a:xfrm>
            <a:off x="6511681" y="2268474"/>
            <a:ext cx="2207110" cy="3540265"/>
          </a:xfrm>
        </p:spPr>
        <p:txBody>
          <a:bodyPr>
            <a:normAutofit lnSpcReduction="10000"/>
          </a:bodyPr>
          <a:lstStyle/>
          <a:p>
            <a:pPr marL="0" indent="0">
              <a:lnSpc>
                <a:spcPct val="90000"/>
              </a:lnSpc>
              <a:buNone/>
            </a:pPr>
            <a:r>
              <a:rPr lang="en-IN" sz="1600" b="1" dirty="0">
                <a:latin typeface="Cambria" panose="02040503050406030204" pitchFamily="18" charset="0"/>
                <a:ea typeface="Cambria" panose="02040503050406030204" pitchFamily="18" charset="0"/>
              </a:rPr>
              <a:t>2002 </a:t>
            </a:r>
          </a:p>
          <a:p>
            <a:pPr marL="0" indent="0">
              <a:lnSpc>
                <a:spcPct val="90000"/>
              </a:lnSpc>
              <a:buNone/>
            </a:pPr>
            <a:endParaRPr lang="en-IN" sz="1600" dirty="0">
              <a:latin typeface="Cambria" panose="02040503050406030204" pitchFamily="18" charset="0"/>
              <a:ea typeface="Cambria" panose="02040503050406030204" pitchFamily="18" charset="0"/>
            </a:endParaRPr>
          </a:p>
          <a:p>
            <a:pPr marL="0" indent="0">
              <a:lnSpc>
                <a:spcPct val="90000"/>
              </a:lnSpc>
              <a:buNone/>
            </a:pPr>
            <a:r>
              <a:rPr lang="en-IN" sz="1600" dirty="0">
                <a:latin typeface="Cambria" panose="02040503050406030204" pitchFamily="18" charset="0"/>
                <a:ea typeface="Cambria" panose="02040503050406030204" pitchFamily="18" charset="0"/>
              </a:rPr>
              <a:t>In 2002, the Sri Lankan government and the LTTE signed a Memorandum of Understanding mediated by Norway. The two sides compromised with a federal solution rather than the LTTE's demand for an independent state or the government's demand to remain a unitary state. </a:t>
            </a:r>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4550113" cy="1499616"/>
          </a:xfrm>
        </p:spPr>
        <p:txBody>
          <a:bodyPr>
            <a:normAutofit/>
          </a:bodyPr>
          <a:lstStyle/>
          <a:p>
            <a:r>
              <a:rPr lang="en-US">
                <a:latin typeface="Cambria" panose="02040503050406030204" pitchFamily="18" charset="0"/>
                <a:ea typeface="Cambria" panose="02040503050406030204" pitchFamily="18" charset="0"/>
              </a:rPr>
              <a:t>Mahinda Rajapaksa</a:t>
            </a:r>
          </a:p>
        </p:txBody>
      </p:sp>
      <p:sp>
        <p:nvSpPr>
          <p:cNvPr id="3" name="Content Placeholder 2"/>
          <p:cNvSpPr>
            <a:spLocks noGrp="1"/>
          </p:cNvSpPr>
          <p:nvPr>
            <p:ph idx="1"/>
          </p:nvPr>
        </p:nvSpPr>
        <p:spPr>
          <a:xfrm>
            <a:off x="768096" y="2286000"/>
            <a:ext cx="4550113" cy="4023360"/>
          </a:xfrm>
        </p:spPr>
        <p:txBody>
          <a:bodyPr>
            <a:normAutofit fontScale="92500" lnSpcReduction="10000"/>
          </a:bodyPr>
          <a:lstStyle/>
          <a:p>
            <a:pPr marL="0" indent="0">
              <a:buNone/>
            </a:pPr>
            <a:r>
              <a:rPr lang="en-US" sz="1800" b="1" dirty="0">
                <a:latin typeface="Cambria" panose="02040503050406030204" pitchFamily="18" charset="0"/>
                <a:ea typeface="Cambria" panose="02040503050406030204" pitchFamily="18" charset="0"/>
              </a:rPr>
              <a:t>2005 - 2015</a:t>
            </a:r>
          </a:p>
          <a:p>
            <a:pPr marL="0" indent="0">
              <a:buNone/>
            </a:pPr>
            <a:endParaRPr lang="en-US" sz="1100" dirty="0">
              <a:latin typeface="Cambria" panose="02040503050406030204" pitchFamily="18" charset="0"/>
              <a:ea typeface="Cambria" panose="02040503050406030204" pitchFamily="18" charset="0"/>
            </a:endParaRPr>
          </a:p>
          <a:p>
            <a:pPr marL="0" indent="0">
              <a:buNone/>
            </a:pPr>
            <a:r>
              <a:rPr lang="en-US" sz="1800" dirty="0">
                <a:latin typeface="Cambria" panose="02040503050406030204" pitchFamily="18" charset="0"/>
                <a:ea typeface="Cambria" panose="02040503050406030204" pitchFamily="18" charset="0"/>
              </a:rPr>
              <a:t>Mahinda Rajapaksa served as president of Sri Lanka from 2005 to 2015, being the leader who finally ended the civil war.</a:t>
            </a:r>
            <a:br>
              <a:rPr lang="en-US" sz="1800" dirty="0">
                <a:latin typeface="Cambria" panose="02040503050406030204" pitchFamily="18" charset="0"/>
                <a:ea typeface="Cambria" panose="02040503050406030204" pitchFamily="18" charset="0"/>
              </a:rPr>
            </a:br>
            <a:br>
              <a:rPr lang="en-US" sz="1800" dirty="0">
                <a:latin typeface="Cambria" panose="02040503050406030204" pitchFamily="18" charset="0"/>
                <a:ea typeface="Cambria" panose="02040503050406030204" pitchFamily="18" charset="0"/>
              </a:rPr>
            </a:br>
            <a:r>
              <a:rPr lang="en-US" sz="1800" dirty="0">
                <a:latin typeface="Cambria" panose="02040503050406030204" pitchFamily="18" charset="0"/>
                <a:ea typeface="Cambria" panose="02040503050406030204" pitchFamily="18" charset="0"/>
              </a:rPr>
              <a:t>When he got elected, the government was already trying to negotiate with the LTTE and sign a ceasefire agreement. However, Rajapaksa announced his intention to completely crush the militant group. In 2009, the Sri Lankan army defeated the Tamil forces for once and all.  This resulted in the leader's popularity growing exponentially. However, critics argued that his handling of the war was responsible for deaths of thousands of innocent civilians.</a:t>
            </a:r>
          </a:p>
        </p:txBody>
      </p:sp>
      <p:pic>
        <p:nvPicPr>
          <p:cNvPr id="4" name="Picture 3" descr="cf62c689ce2f89325c01568ddf9f09bc">
            <a:extLst>
              <a:ext uri="{FF2B5EF4-FFF2-40B4-BE49-F238E27FC236}">
                <a16:creationId xmlns:a16="http://schemas.microsoft.com/office/drawing/2014/main" id="{DFB8B536-B89B-444D-90E3-9B34159B6A8F}"/>
              </a:ext>
            </a:extLst>
          </p:cNvPr>
          <p:cNvPicPr>
            <a:picLocks noChangeAspect="1"/>
          </p:cNvPicPr>
          <p:nvPr/>
        </p:nvPicPr>
        <p:blipFill rotWithShape="1">
          <a:blip r:embed="rId2"/>
          <a:srcRect l="21712" r="17521"/>
          <a:stretch/>
        </p:blipFill>
        <p:spPr>
          <a:xfrm>
            <a:off x="5664199" y="10"/>
            <a:ext cx="3479800" cy="685799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normAutofit/>
          </a:bodyPr>
          <a:lstStyle/>
          <a:p>
            <a:r>
              <a:rPr lang="en-US">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Gotabaya Rajapaksa</a:t>
            </a:r>
          </a:p>
        </p:txBody>
      </p:sp>
      <p:pic>
        <p:nvPicPr>
          <p:cNvPr id="4" name="Picture 3" descr="7c736e80b5bf063422d48f3051f79bd8">
            <a:extLst>
              <a:ext uri="{FF2B5EF4-FFF2-40B4-BE49-F238E27FC236}">
                <a16:creationId xmlns:a16="http://schemas.microsoft.com/office/drawing/2014/main" id="{EB501039-41B2-4D66-B87B-000B93E0D0E9}"/>
              </a:ext>
            </a:extLst>
          </p:cNvPr>
          <p:cNvPicPr>
            <a:picLocks noChangeAspect="1"/>
          </p:cNvPicPr>
          <p:nvPr/>
        </p:nvPicPr>
        <p:blipFill rotWithShape="1">
          <a:blip r:embed="rId2"/>
          <a:srcRect l="1221" r="3310" b="-1"/>
          <a:stretch/>
        </p:blipFill>
        <p:spPr>
          <a:xfrm>
            <a:off x="768096" y="2386051"/>
            <a:ext cx="2362402" cy="3448851"/>
          </a:xfrm>
          <a:prstGeom prst="rect">
            <a:avLst/>
          </a:prstGeom>
        </p:spPr>
      </p:pic>
      <p:sp>
        <p:nvSpPr>
          <p:cNvPr id="3" name="Content Placeholder 2"/>
          <p:cNvSpPr>
            <a:spLocks noGrp="1"/>
          </p:cNvSpPr>
          <p:nvPr>
            <p:ph idx="1"/>
          </p:nvPr>
        </p:nvSpPr>
        <p:spPr>
          <a:xfrm>
            <a:off x="3544193" y="2249424"/>
            <a:ext cx="5136167" cy="4023360"/>
          </a:xfrm>
        </p:spPr>
        <p:txBody>
          <a:bodyPr>
            <a:normAutofit lnSpcReduction="10000"/>
          </a:bodyPr>
          <a:lstStyle/>
          <a:p>
            <a:pPr marL="0" indent="0">
              <a:buNone/>
            </a:pPr>
            <a:r>
              <a:rPr lang="en-US" sz="1800" b="1" dirty="0">
                <a:latin typeface="Cambria" panose="02040503050406030204" pitchFamily="18" charset="0"/>
                <a:ea typeface="Cambria" panose="02040503050406030204" pitchFamily="18" charset="0"/>
              </a:rPr>
              <a:t>2005 - 2021</a:t>
            </a:r>
          </a:p>
          <a:p>
            <a:pPr marL="0" indent="0">
              <a:buNone/>
            </a:pPr>
            <a:endParaRPr lang="en-US" sz="1800" dirty="0">
              <a:latin typeface="Cambria" panose="02040503050406030204" pitchFamily="18" charset="0"/>
              <a:ea typeface="Cambria" panose="02040503050406030204" pitchFamily="18" charset="0"/>
            </a:endParaRPr>
          </a:p>
          <a:p>
            <a:pPr marL="0" indent="0">
              <a:buNone/>
            </a:pPr>
            <a:r>
              <a:rPr lang="en-US" sz="1800" dirty="0">
                <a:latin typeface="Cambria" panose="02040503050406030204" pitchFamily="18" charset="0"/>
                <a:ea typeface="Cambria" panose="02040503050406030204" pitchFamily="18" charset="0"/>
              </a:rPr>
              <a:t>Gotabaya Rajapaksa was the defense minister during his elder brother Mahinda Rajapaksa's tenure as president from 2005 to 2014. He is one of the key leaders who ended Sri Lanka's civil war with the LTTE.</a:t>
            </a:r>
            <a:br>
              <a:rPr lang="en-US" sz="1800" dirty="0">
                <a:latin typeface="Cambria" panose="02040503050406030204" pitchFamily="18" charset="0"/>
                <a:ea typeface="Cambria" panose="02040503050406030204" pitchFamily="18" charset="0"/>
              </a:rPr>
            </a:br>
            <a:endParaRPr lang="en-US" sz="1800" dirty="0">
              <a:latin typeface="Cambria" panose="02040503050406030204" pitchFamily="18" charset="0"/>
              <a:ea typeface="Cambria" panose="02040503050406030204" pitchFamily="18" charset="0"/>
            </a:endParaRPr>
          </a:p>
          <a:p>
            <a:pPr marL="0" indent="0">
              <a:buNone/>
            </a:pPr>
            <a:r>
              <a:rPr lang="en-US" sz="1800" dirty="0">
                <a:latin typeface="Cambria" panose="02040503050406030204" pitchFamily="18" charset="0"/>
                <a:ea typeface="Cambria" panose="02040503050406030204" pitchFamily="18" charset="0"/>
              </a:rPr>
              <a:t>While the Sinhalese majority hails him as a national hero, families of ethnic Tamils killed or disappeared during the civil war accuse Rajapaksa of war crimes, a charge he vehemently denies.</a:t>
            </a:r>
            <a:br>
              <a:rPr lang="en-US" sz="1800" dirty="0">
                <a:latin typeface="Cambria" panose="02040503050406030204" pitchFamily="18" charset="0"/>
                <a:ea typeface="Cambria" panose="02040503050406030204" pitchFamily="18" charset="0"/>
              </a:rPr>
            </a:br>
            <a:br>
              <a:rPr lang="en-US" sz="1800" dirty="0">
                <a:latin typeface="Cambria" panose="02040503050406030204" pitchFamily="18" charset="0"/>
                <a:ea typeface="Cambria" panose="02040503050406030204" pitchFamily="18" charset="0"/>
              </a:rPr>
            </a:br>
            <a:r>
              <a:rPr lang="en-US" sz="1800" dirty="0">
                <a:latin typeface="Cambria" panose="02040503050406030204" pitchFamily="18" charset="0"/>
                <a:ea typeface="Cambria" panose="02040503050406030204" pitchFamily="18" charset="0"/>
              </a:rPr>
              <a:t>He is currently serving as the president of Sri Lanka.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5246" y="386930"/>
            <a:ext cx="7549592" cy="1298448"/>
          </a:xfrm>
        </p:spPr>
        <p:txBody>
          <a:bodyPr anchor="b">
            <a:normAutofit/>
          </a:bodyPr>
          <a:lstStyle/>
          <a:p>
            <a:r>
              <a:rPr lang="en-US" sz="4200">
                <a:ln w="0"/>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Eelam War IV</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5245" y="2484255"/>
            <a:ext cx="3398174" cy="3714244"/>
          </a:xfrm>
        </p:spPr>
        <p:txBody>
          <a:bodyPr anchor="ctr">
            <a:normAutofit/>
          </a:bodyPr>
          <a:lstStyle/>
          <a:p>
            <a:pPr marL="0" indent="0">
              <a:lnSpc>
                <a:spcPct val="90000"/>
              </a:lnSpc>
              <a:buNone/>
            </a:pPr>
            <a:r>
              <a:rPr lang="en-US" sz="1400" b="1" dirty="0">
                <a:latin typeface="Cambria" panose="02040503050406030204" pitchFamily="18" charset="0"/>
                <a:ea typeface="Cambria" panose="02040503050406030204" pitchFamily="18" charset="0"/>
              </a:rPr>
              <a:t>2006 - 2009</a:t>
            </a:r>
          </a:p>
          <a:p>
            <a:pPr marL="0" indent="0">
              <a:lnSpc>
                <a:spcPct val="90000"/>
              </a:lnSpc>
              <a:buNone/>
            </a:pPr>
            <a:endParaRPr lang="en-US" sz="1400" dirty="0">
              <a:latin typeface="Cambria" panose="02040503050406030204" pitchFamily="18" charset="0"/>
              <a:ea typeface="Cambria" panose="02040503050406030204" pitchFamily="18" charset="0"/>
            </a:endParaRPr>
          </a:p>
          <a:p>
            <a:pPr marL="0" indent="0">
              <a:lnSpc>
                <a:spcPct val="90000"/>
              </a:lnSpc>
              <a:buNone/>
            </a:pPr>
            <a:r>
              <a:rPr lang="en-US" sz="1400" dirty="0">
                <a:latin typeface="Cambria" panose="02040503050406030204" pitchFamily="18" charset="0"/>
                <a:ea typeface="Cambria" panose="02040503050406030204" pitchFamily="18" charset="0"/>
              </a:rPr>
              <a:t>In 2006, the LTTE ended the Norwegian-brokered ceasefire and initiated Eelam War IV. In response, the Sri Lankan government launched a massive offensive in eastern and northern provinces to permanently defeat the Tigers. The 2007-2009 offensives were extremely violent and dangerous for civilians. A U.N. spokesman described this phase as "a bloodbath." </a:t>
            </a:r>
            <a:br>
              <a:rPr lang="en-US" sz="1400" dirty="0">
                <a:latin typeface="Cambria" panose="02040503050406030204" pitchFamily="18" charset="0"/>
                <a:ea typeface="Cambria" panose="02040503050406030204" pitchFamily="18" charset="0"/>
              </a:rPr>
            </a:br>
            <a:br>
              <a:rPr lang="en-US" sz="1400" dirty="0">
                <a:latin typeface="Cambria" panose="02040503050406030204" pitchFamily="18" charset="0"/>
                <a:ea typeface="Cambria" panose="02040503050406030204" pitchFamily="18" charset="0"/>
              </a:rPr>
            </a:br>
            <a:r>
              <a:rPr lang="en-US" sz="1400" dirty="0">
                <a:latin typeface="Cambria" panose="02040503050406030204" pitchFamily="18" charset="0"/>
                <a:ea typeface="Cambria" panose="02040503050406030204" pitchFamily="18" charset="0"/>
              </a:rPr>
              <a:t>Sensing that victory was out of their grasp, the Tigers began blowing themselves up while the military executed others. </a:t>
            </a:r>
          </a:p>
        </p:txBody>
      </p:sp>
      <p:pic>
        <p:nvPicPr>
          <p:cNvPr id="4" name="Picture 3" descr="89b33808a9adec509c070828cfffd084">
            <a:extLst>
              <a:ext uri="{FF2B5EF4-FFF2-40B4-BE49-F238E27FC236}">
                <a16:creationId xmlns:a16="http://schemas.microsoft.com/office/drawing/2014/main" id="{87B8DF35-4524-4379-B73D-DD854D06824B}"/>
              </a:ext>
            </a:extLst>
          </p:cNvPr>
          <p:cNvPicPr>
            <a:picLocks noChangeAspect="1"/>
          </p:cNvPicPr>
          <p:nvPr/>
        </p:nvPicPr>
        <p:blipFill>
          <a:blip r:embed="rId2"/>
          <a:stretch>
            <a:fillRect/>
          </a:stretch>
        </p:blipFill>
        <p:spPr>
          <a:xfrm>
            <a:off x="4549150" y="2484255"/>
            <a:ext cx="3631705" cy="3714244"/>
          </a:xfrm>
          <a:prstGeom prst="rect">
            <a:avLst/>
          </a:prstGeom>
        </p:spPr>
      </p:pic>
      <p:sp>
        <p:nvSpPr>
          <p:cNvPr id="23"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764281"/>
            <a:ext cx="3276451" cy="1517929"/>
          </a:xfrm>
        </p:spPr>
        <p:txBody>
          <a:bodyPr anchor="b">
            <a:normAutofit/>
          </a:bodyPr>
          <a:lstStyle/>
          <a:p>
            <a:pPr algn="l"/>
            <a:r>
              <a:rPr lang="en-US" sz="43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Mullivaikkal</a:t>
            </a:r>
            <a:r>
              <a:rPr lang="en-US" sz="43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Massacre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659732"/>
          </a:xfrm>
        </p:spPr>
        <p:txBody>
          <a:bodyPr>
            <a:normAutofit lnSpcReduction="10000"/>
          </a:bodyPr>
          <a:lstStyle/>
          <a:p>
            <a:pPr marL="0" indent="0">
              <a:lnSpc>
                <a:spcPct val="90000"/>
              </a:lnSpc>
              <a:buNone/>
            </a:pPr>
            <a:r>
              <a:rPr lang="en-US" sz="1600" b="1" dirty="0">
                <a:latin typeface="Cambria" panose="02040503050406030204" pitchFamily="18" charset="0"/>
                <a:ea typeface="Cambria" panose="02040503050406030204" pitchFamily="18" charset="0"/>
              </a:rPr>
              <a:t>2009 </a:t>
            </a:r>
          </a:p>
          <a:p>
            <a:pPr marL="0" indent="0">
              <a:lnSpc>
                <a:spcPct val="90000"/>
              </a:lnSpc>
              <a:buNone/>
            </a:pPr>
            <a:endParaRPr lang="en-US" sz="1600" b="1"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Tens of thousands of Sri Lankan Tamils were killed in the </a:t>
            </a:r>
            <a:r>
              <a:rPr lang="en-US" sz="1600" dirty="0" err="1">
                <a:latin typeface="Cambria" panose="02040503050406030204" pitchFamily="18" charset="0"/>
                <a:ea typeface="Cambria" panose="02040503050406030204" pitchFamily="18" charset="0"/>
              </a:rPr>
              <a:t>Mullivaikkal</a:t>
            </a:r>
            <a:r>
              <a:rPr lang="en-US" sz="1600" dirty="0">
                <a:latin typeface="Cambria" panose="02040503050406030204" pitchFamily="18" charset="0"/>
                <a:ea typeface="Cambria" panose="02040503050406030204" pitchFamily="18" charset="0"/>
              </a:rPr>
              <a:t> massacre during the closing stages of the war on a tiny strip of land in </a:t>
            </a:r>
            <a:r>
              <a:rPr lang="en-US" sz="1600" dirty="0" err="1">
                <a:latin typeface="Cambria" panose="02040503050406030204" pitchFamily="18" charset="0"/>
                <a:ea typeface="Cambria" panose="02040503050406030204" pitchFamily="18" charset="0"/>
              </a:rPr>
              <a:t>Mullivaikkal</a:t>
            </a:r>
            <a:r>
              <a:rPr lang="en-US" sz="1600" dirty="0">
                <a:latin typeface="Cambria" panose="02040503050406030204" pitchFamily="18" charset="0"/>
                <a:ea typeface="Cambria" panose="02040503050406030204" pitchFamily="18" charset="0"/>
              </a:rPr>
              <a:t>, Mullaitivu. During the end of the war, thousands of Tamils sought refuge in the Sri Lankan government's no-fire zone in </a:t>
            </a:r>
            <a:r>
              <a:rPr lang="en-US" sz="1600" dirty="0" err="1">
                <a:latin typeface="Cambria" panose="02040503050406030204" pitchFamily="18" charset="0"/>
                <a:ea typeface="Cambria" panose="02040503050406030204" pitchFamily="18" charset="0"/>
              </a:rPr>
              <a:t>Mullivaikkal</a:t>
            </a:r>
            <a:r>
              <a:rPr lang="en-US" sz="1600" dirty="0">
                <a:latin typeface="Cambria" panose="02040503050406030204" pitchFamily="18" charset="0"/>
                <a:ea typeface="Cambria" panose="02040503050406030204" pitchFamily="18" charset="0"/>
              </a:rPr>
              <a:t>. The government did not keep its promise and instead heavily shelled the area, hitting hospitals and the U.N. hub. These bombs killed up to 40,000 trapped Tamil civilians.</a:t>
            </a:r>
          </a:p>
        </p:txBody>
      </p:sp>
      <p:pic>
        <p:nvPicPr>
          <p:cNvPr id="5" name="Picture 4">
            <a:extLst>
              <a:ext uri="{FF2B5EF4-FFF2-40B4-BE49-F238E27FC236}">
                <a16:creationId xmlns:a16="http://schemas.microsoft.com/office/drawing/2014/main" id="{0227B7D8-47B4-E342-BFFC-202E33A454B1}"/>
              </a:ext>
            </a:extLst>
          </p:cNvPr>
          <p:cNvPicPr>
            <a:picLocks noChangeAspect="1"/>
          </p:cNvPicPr>
          <p:nvPr/>
        </p:nvPicPr>
        <p:blipFill rotWithShape="1">
          <a:blip r:embed="rId2"/>
          <a:srcRect l="43317" r="6469" b="-1"/>
          <a:stretch/>
        </p:blipFill>
        <p:spPr>
          <a:xfrm>
            <a:off x="4089388" y="0"/>
            <a:ext cx="5163285" cy="686357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97DBA56-4C91-8844-881D-119CCA8C9238}"/>
              </a:ext>
            </a:extLst>
          </p:cNvPr>
          <p:cNvPicPr>
            <a:picLocks noChangeAspect="1"/>
          </p:cNvPicPr>
          <p:nvPr/>
        </p:nvPicPr>
        <p:blipFill rotWithShape="1">
          <a:blip r:embed="rId2"/>
          <a:srcRect t="29775" r="-1" b="-1"/>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60749C-980E-4E84-9607-B5298FA6E448}"/>
              </a:ext>
            </a:extLst>
          </p:cNvPr>
          <p:cNvSpPr>
            <a:spLocks noGrp="1"/>
          </p:cNvSpPr>
          <p:nvPr>
            <p:ph type="title"/>
          </p:nvPr>
        </p:nvSpPr>
        <p:spPr>
          <a:xfrm>
            <a:off x="630936" y="5009083"/>
            <a:ext cx="2167128" cy="1345997"/>
          </a:xfrm>
        </p:spPr>
        <p:txBody>
          <a:bodyPr vert="horz" lIns="91440" tIns="45720" rIns="91440" bIns="45720" rtlCol="0" anchor="ctr">
            <a:normAutofit/>
          </a:bodyPr>
          <a:lstStyle/>
          <a:p>
            <a:pPr algn="l" defTabSz="914400">
              <a:lnSpc>
                <a:spcPct val="90000"/>
              </a:lnSpc>
            </a:pPr>
            <a:br>
              <a:rPr lang="en-US" sz="2300" b="1">
                <a:solidFill>
                  <a:schemeClr val="bg1"/>
                </a:solidFill>
                <a:effectLst>
                  <a:outerShdw blurRad="38100" dist="38100" dir="2700000" algn="tl">
                    <a:srgbClr val="000000">
                      <a:alpha val="43137"/>
                    </a:srgbClr>
                  </a:outerShdw>
                </a:effectLst>
              </a:rPr>
            </a:br>
            <a:r>
              <a:rPr lang="en-US" sz="2300" b="1">
                <a:solidFill>
                  <a:schemeClr val="bg1"/>
                </a:solidFill>
                <a:effectLst>
                  <a:outerShdw blurRad="38100" dist="38100" dir="2700000" algn="tl">
                    <a:srgbClr val="000000">
                      <a:alpha val="43137"/>
                    </a:srgbClr>
                  </a:outerShdw>
                </a:effectLst>
              </a:rPr>
              <a:t>End of Civil War </a:t>
            </a:r>
            <a:br>
              <a:rPr lang="en-US" sz="2300">
                <a:solidFill>
                  <a:schemeClr val="bg1"/>
                </a:solidFill>
              </a:rPr>
            </a:br>
            <a:endParaRPr lang="en-US" sz="2300" b="1">
              <a:solidFill>
                <a:schemeClr val="bg1"/>
              </a:solidFill>
              <a:effectLst>
                <a:outerShdw blurRad="38100" dist="38100" dir="2700000" algn="tl">
                  <a:srgbClr val="000000">
                    <a:alpha val="43137"/>
                  </a:srgbClr>
                </a:outerShdw>
              </a:effectLst>
            </a:endParaRP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A3AF38C-1710-4552-A134-94F06C595843}"/>
              </a:ext>
            </a:extLst>
          </p:cNvPr>
          <p:cNvSpPr txBox="1"/>
          <p:nvPr/>
        </p:nvSpPr>
        <p:spPr>
          <a:xfrm>
            <a:off x="3284982" y="5009083"/>
            <a:ext cx="5232654" cy="1345997"/>
          </a:xfrm>
          <a:prstGeom prst="rect">
            <a:avLst/>
          </a:prstGeom>
        </p:spPr>
        <p:txBody>
          <a:bodyPr vert="horz" lIns="91440" tIns="45720" rIns="91440" bIns="45720" rtlCol="0" anchor="ctr">
            <a:normAutofit/>
          </a:bodyPr>
          <a:lstStyle/>
          <a:p>
            <a:pPr defTabSz="914400">
              <a:lnSpc>
                <a:spcPct val="90000"/>
              </a:lnSpc>
              <a:spcAft>
                <a:spcPts val="600"/>
              </a:spcAft>
            </a:pPr>
            <a:r>
              <a:rPr lang="en-US" dirty="0">
                <a:solidFill>
                  <a:schemeClr val="bg1"/>
                </a:solidFill>
              </a:rPr>
              <a:t>On </a:t>
            </a:r>
            <a:r>
              <a:rPr lang="en-US" b="1" dirty="0">
                <a:solidFill>
                  <a:schemeClr val="bg1"/>
                </a:solidFill>
              </a:rPr>
              <a:t>May 16, 2009</a:t>
            </a:r>
            <a:r>
              <a:rPr lang="en-US" dirty="0">
                <a:solidFill>
                  <a:schemeClr val="bg1"/>
                </a:solidFill>
              </a:rPr>
              <a:t>, the Sri Lankan government declared victory over the Tamil Tigers. The next day, Tamil Tigers also declared that "this battle has reached its bitter end." </a:t>
            </a:r>
          </a:p>
        </p:txBody>
      </p:sp>
    </p:spTree>
    <p:extLst>
      <p:ext uri="{BB962C8B-B14F-4D97-AF65-F5344CB8AC3E}">
        <p14:creationId xmlns:p14="http://schemas.microsoft.com/office/powerpoint/2010/main" val="585048274"/>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0F52E-FCFA-4B5A-ACFD-207624A07944}"/>
              </a:ext>
            </a:extLst>
          </p:cNvPr>
          <p:cNvSpPr>
            <a:spLocks noGrp="1"/>
          </p:cNvSpPr>
          <p:nvPr>
            <p:ph type="title"/>
          </p:nvPr>
        </p:nvSpPr>
        <p:spPr>
          <a:xfrm>
            <a:off x="342901" y="4606297"/>
            <a:ext cx="2784764" cy="1465973"/>
          </a:xfrm>
        </p:spPr>
        <p:txBody>
          <a:bodyPr vert="horz" lIns="91440" tIns="45720" rIns="91440" bIns="45720" rtlCol="0" anchor="ctr">
            <a:normAutofit/>
          </a:bodyPr>
          <a:lstStyle/>
          <a:p>
            <a:pPr algn="l" defTabSz="914400">
              <a:lnSpc>
                <a:spcPct val="90000"/>
              </a:lnSpc>
            </a:pPr>
            <a:r>
              <a:rPr lang="en-US" sz="3500" dirty="0"/>
              <a:t>Allegations of War Crimes </a:t>
            </a:r>
          </a:p>
        </p:txBody>
      </p:sp>
      <p:pic>
        <p:nvPicPr>
          <p:cNvPr id="4" name="Picture 3">
            <a:extLst>
              <a:ext uri="{FF2B5EF4-FFF2-40B4-BE49-F238E27FC236}">
                <a16:creationId xmlns:a16="http://schemas.microsoft.com/office/drawing/2014/main" id="{3A8112A7-BA25-7341-BAFC-18BF46E0191B}"/>
              </a:ext>
            </a:extLst>
          </p:cNvPr>
          <p:cNvPicPr>
            <a:picLocks noChangeAspect="1"/>
          </p:cNvPicPr>
          <p:nvPr/>
        </p:nvPicPr>
        <p:blipFill rotWithShape="1">
          <a:blip r:embed="rId2"/>
          <a:srcRect b="17473"/>
          <a:stretch/>
        </p:blipFill>
        <p:spPr>
          <a:xfrm>
            <a:off x="20" y="432"/>
            <a:ext cx="9143980" cy="4244759"/>
          </a:xfrm>
          <a:prstGeom prst="rect">
            <a:avLst/>
          </a:prstGeom>
        </p:spPr>
      </p:pic>
      <p:sp>
        <p:nvSpPr>
          <p:cNvPr id="3" name="TextBox 2">
            <a:extLst>
              <a:ext uri="{FF2B5EF4-FFF2-40B4-BE49-F238E27FC236}">
                <a16:creationId xmlns:a16="http://schemas.microsoft.com/office/drawing/2014/main" id="{8CE4E6BA-467B-447A-BE39-206EF8DB0C44}"/>
              </a:ext>
            </a:extLst>
          </p:cNvPr>
          <p:cNvSpPr txBox="1"/>
          <p:nvPr/>
        </p:nvSpPr>
        <p:spPr>
          <a:xfrm>
            <a:off x="3356264" y="4426527"/>
            <a:ext cx="5548745" cy="1808018"/>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1200" b="1" dirty="0"/>
              <a:t>2009 </a:t>
            </a:r>
          </a:p>
          <a:p>
            <a:pPr defTabSz="914400">
              <a:lnSpc>
                <a:spcPct val="90000"/>
              </a:lnSpc>
              <a:spcAft>
                <a:spcPts val="600"/>
              </a:spcAft>
            </a:pPr>
            <a:endParaRPr lang="en-US" sz="500" dirty="0"/>
          </a:p>
          <a:p>
            <a:pPr defTabSz="914400">
              <a:lnSpc>
                <a:spcPct val="90000"/>
              </a:lnSpc>
              <a:spcAft>
                <a:spcPts val="600"/>
              </a:spcAft>
            </a:pPr>
            <a:r>
              <a:rPr lang="en-US" sz="1200" dirty="0"/>
              <a:t>The Sri Lankan government is accused of committing war crimes, especially in the final phases of the war in 2009. Accusations of shelling hospitals, burning alive Tamil civilians, attacking No Fire Zones, executing prisoners, and preventing food, medicine, and clean water from reaching civilians trapped in the war zone have been leveled against the army. </a:t>
            </a:r>
            <a:br>
              <a:rPr lang="en-US" sz="1200" dirty="0"/>
            </a:br>
            <a:br>
              <a:rPr lang="en-US" sz="1200" dirty="0"/>
            </a:br>
            <a:r>
              <a:rPr lang="en-US" sz="1200" dirty="0"/>
              <a:t>Allegations of war crimes have been made against the rebel Liberation Tigers of Tamil Eelam (Tamil Tigers) as well, including child soldier recruitment, attacks on innocent civilians, and suicide bombings.</a:t>
            </a:r>
          </a:p>
        </p:txBody>
      </p:sp>
      <p:sp>
        <p:nvSpPr>
          <p:cNvPr id="18" name="Rectangle 10">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08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extLst>
              <a:ext uri="{BEBA8EAE-BF5A-486C-A8C5-ECC9F3942E4B}">
                <a14:imgProps xmlns:a14="http://schemas.microsoft.com/office/drawing/2010/main">
                  <a14:imgLayer r:embed="rId3">
                    <a14:imgEffect>
                      <a14:sharpenSoften amount="15000"/>
                    </a14:imgEffect>
                    <a14:imgEffect>
                      <a14:brightnessContrast bright="-20000" contrast="20000"/>
                    </a14:imgEffect>
                  </a14:imgLayer>
                </a14:imgProps>
              </a:ext>
            </a:extLst>
          </a:blip>
          <a:srcRect/>
          <a:stretch>
            <a:fillRect l="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858" y="0"/>
            <a:ext cx="4381500" cy="1143000"/>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sz="3600" b="1" dirty="0">
                <a:ln/>
                <a:solidFill>
                  <a:schemeClr val="accent3"/>
                </a:solidFill>
                <a:latin typeface="Cambria" panose="02040503050406030204" pitchFamily="18" charset="0"/>
                <a:ea typeface="Cambria" panose="02040503050406030204" pitchFamily="18" charset="0"/>
              </a:rPr>
              <a:t>Geographical Composition </a:t>
            </a:r>
          </a:p>
        </p:txBody>
      </p:sp>
      <p:sp>
        <p:nvSpPr>
          <p:cNvPr id="3" name="Content Placeholder 2"/>
          <p:cNvSpPr>
            <a:spLocks noGrp="1"/>
          </p:cNvSpPr>
          <p:nvPr>
            <p:ph idx="1"/>
          </p:nvPr>
        </p:nvSpPr>
        <p:spPr>
          <a:xfrm>
            <a:off x="136186" y="1284050"/>
            <a:ext cx="3775413" cy="4566421"/>
          </a:xfrm>
        </p:spPr>
        <p:txBody>
          <a:bodyPr>
            <a:noAutofit/>
          </a:bodyPr>
          <a:lstStyle/>
          <a:p>
            <a:pPr marL="0" indent="0">
              <a:buNone/>
            </a:pPr>
            <a:r>
              <a:rPr sz="1800" b="1" dirty="0">
                <a:latin typeface="Cambria" panose="02040503050406030204" pitchFamily="18" charset="0"/>
                <a:ea typeface="Cambria" panose="02040503050406030204" pitchFamily="18" charset="0"/>
              </a:rPr>
              <a:t>1948 </a:t>
            </a:r>
            <a:endParaRPr lang="en-IN" sz="1800" b="1" dirty="0">
              <a:latin typeface="Cambria" panose="02040503050406030204" pitchFamily="18" charset="0"/>
              <a:ea typeface="Cambria" panose="02040503050406030204" pitchFamily="18" charset="0"/>
            </a:endParaRPr>
          </a:p>
          <a:p>
            <a:pPr marL="0" indent="0">
              <a:buNone/>
            </a:pPr>
            <a:endParaRPr lang="en-IN" sz="1800" dirty="0">
              <a:latin typeface="Cambria" panose="02040503050406030204" pitchFamily="18" charset="0"/>
              <a:ea typeface="Cambria" panose="02040503050406030204" pitchFamily="18" charset="0"/>
            </a:endParaRPr>
          </a:p>
          <a:p>
            <a:pPr marL="0" indent="0">
              <a:buNone/>
            </a:pPr>
            <a:r>
              <a:rPr sz="1800" dirty="0">
                <a:latin typeface="Cambria" panose="02040503050406030204" pitchFamily="18" charset="0"/>
                <a:ea typeface="Cambria" panose="02040503050406030204" pitchFamily="18" charset="0"/>
              </a:rPr>
              <a:t>The conflict in Sri Lanka also had a regional basis</a:t>
            </a:r>
            <a:r>
              <a:rPr lang="en-US" sz="1800" dirty="0">
                <a:latin typeface="Cambria" panose="02040503050406030204" pitchFamily="18" charset="0"/>
                <a:ea typeface="Cambria" panose="02040503050406030204" pitchFamily="18" charset="0"/>
              </a:rPr>
              <a:t>. </a:t>
            </a:r>
            <a:r>
              <a:rPr sz="1800" dirty="0">
                <a:latin typeface="Cambria" panose="02040503050406030204" pitchFamily="18" charset="0"/>
                <a:ea typeface="Cambria" panose="02040503050406030204" pitchFamily="18" charset="0"/>
              </a:rPr>
              <a:t>Tamils</a:t>
            </a:r>
            <a:r>
              <a:rPr lang="en-US" sz="1800" dirty="0">
                <a:latin typeface="Cambria" panose="02040503050406030204" pitchFamily="18" charset="0"/>
                <a:ea typeface="Cambria" panose="02040503050406030204" pitchFamily="18" charset="0"/>
              </a:rPr>
              <a:t>’ connection</a:t>
            </a:r>
            <a:r>
              <a:rPr sz="1800" dirty="0">
                <a:latin typeface="Cambria" panose="02040503050406030204" pitchFamily="18" charset="0"/>
                <a:ea typeface="Cambria" panose="02040503050406030204" pitchFamily="18" charset="0"/>
              </a:rPr>
              <a:t> with their geographical location eventually turned into a demand for a separate state.</a:t>
            </a:r>
            <a:br>
              <a:rPr sz="1800" dirty="0">
                <a:latin typeface="Cambria" panose="02040503050406030204" pitchFamily="18" charset="0"/>
                <a:ea typeface="Cambria" panose="02040503050406030204" pitchFamily="18" charset="0"/>
              </a:rPr>
            </a:br>
            <a:br>
              <a:rPr sz="1800" dirty="0">
                <a:latin typeface="Cambria" panose="02040503050406030204" pitchFamily="18" charset="0"/>
                <a:ea typeface="Cambria" panose="02040503050406030204" pitchFamily="18" charset="0"/>
              </a:rPr>
            </a:br>
            <a:r>
              <a:rPr sz="1800" dirty="0">
                <a:latin typeface="Cambria" panose="02040503050406030204" pitchFamily="18" charset="0"/>
                <a:ea typeface="Cambria" panose="02040503050406030204" pitchFamily="18" charset="0"/>
              </a:rPr>
              <a:t>• Tamils of Sri Lankan origin are most dominant in the Northern and Eastern Provinces. </a:t>
            </a:r>
            <a:br>
              <a:rPr sz="1800" dirty="0">
                <a:latin typeface="Cambria" panose="02040503050406030204" pitchFamily="18" charset="0"/>
                <a:ea typeface="Cambria" panose="02040503050406030204" pitchFamily="18" charset="0"/>
              </a:rPr>
            </a:br>
            <a:br>
              <a:rPr sz="1800" dirty="0">
                <a:latin typeface="Cambria" panose="02040503050406030204" pitchFamily="18" charset="0"/>
                <a:ea typeface="Cambria" panose="02040503050406030204" pitchFamily="18" charset="0"/>
              </a:rPr>
            </a:br>
            <a:r>
              <a:rPr sz="1800" dirty="0">
                <a:latin typeface="Cambria" panose="02040503050406030204" pitchFamily="18" charset="0"/>
                <a:ea typeface="Cambria" panose="02040503050406030204" pitchFamily="18" charset="0"/>
              </a:rPr>
              <a:t>• Indian Tamils are found mostly in parts of Central, </a:t>
            </a:r>
            <a:r>
              <a:rPr sz="1800" dirty="0" err="1">
                <a:latin typeface="Cambria" panose="02040503050406030204" pitchFamily="18" charset="0"/>
                <a:ea typeface="Cambria" panose="02040503050406030204" pitchFamily="18" charset="0"/>
              </a:rPr>
              <a:t>Uwa</a:t>
            </a:r>
            <a:r>
              <a:rPr sz="1800" dirty="0">
                <a:latin typeface="Cambria" panose="02040503050406030204" pitchFamily="18" charset="0"/>
                <a:ea typeface="Cambria" panose="02040503050406030204" pitchFamily="18" charset="0"/>
              </a:rPr>
              <a:t>, and Sabaragamuwa Provinces. </a:t>
            </a:r>
            <a:br>
              <a:rPr sz="1800" dirty="0">
                <a:latin typeface="Cambria" panose="02040503050406030204" pitchFamily="18" charset="0"/>
                <a:ea typeface="Cambria" panose="02040503050406030204" pitchFamily="18" charset="0"/>
              </a:rPr>
            </a:br>
            <a:br>
              <a:rPr sz="1800" dirty="0">
                <a:latin typeface="Cambria" panose="02040503050406030204" pitchFamily="18" charset="0"/>
                <a:ea typeface="Cambria" panose="02040503050406030204" pitchFamily="18" charset="0"/>
              </a:rPr>
            </a:br>
            <a:r>
              <a:rPr sz="1800" dirty="0">
                <a:latin typeface="Cambria" panose="02040503050406030204" pitchFamily="18" charset="0"/>
                <a:ea typeface="Cambria" panose="02040503050406030204" pitchFamily="18" charset="0"/>
              </a:rPr>
              <a:t>• In nearly all regions of the country, Sinhala Buddhists are the majority.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2b64f8807946e6d414931e8a886ca9a">
            <a:extLst>
              <a:ext uri="{FF2B5EF4-FFF2-40B4-BE49-F238E27FC236}">
                <a16:creationId xmlns:a16="http://schemas.microsoft.com/office/drawing/2014/main" id="{A316B723-5604-4B91-AC1E-82681236C320}"/>
              </a:ext>
            </a:extLst>
          </p:cNvPr>
          <p:cNvPicPr>
            <a:picLocks noChangeAspect="1"/>
          </p:cNvPicPr>
          <p:nvPr/>
        </p:nvPicPr>
        <p:blipFill rotWithShape="1">
          <a:blip r:embed="rId2"/>
          <a:srcRect l="19091" t="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31853" y="532235"/>
            <a:ext cx="2819430" cy="956717"/>
          </a:xfrm>
        </p:spPr>
        <p:txBody>
          <a:bodyPr>
            <a:normAutofit/>
          </a:bodyPr>
          <a:lstStyle/>
          <a:p>
            <a:r>
              <a:rPr lang="en-US" sz="3500" dirty="0">
                <a:ln w="0"/>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Denial</a:t>
            </a:r>
          </a:p>
        </p:txBody>
      </p:sp>
      <p:sp>
        <p:nvSpPr>
          <p:cNvPr id="3" name="Content Placeholder 2"/>
          <p:cNvSpPr>
            <a:spLocks noGrp="1"/>
          </p:cNvSpPr>
          <p:nvPr>
            <p:ph idx="1"/>
          </p:nvPr>
        </p:nvSpPr>
        <p:spPr>
          <a:xfrm>
            <a:off x="5831853" y="1700011"/>
            <a:ext cx="2823620" cy="4194762"/>
          </a:xfrm>
        </p:spPr>
        <p:txBody>
          <a:bodyPr>
            <a:normAutofit lnSpcReduction="10000"/>
          </a:bodyPr>
          <a:lstStyle/>
          <a:p>
            <a:pPr marL="0" indent="0">
              <a:lnSpc>
                <a:spcPct val="90000"/>
              </a:lnSpc>
              <a:buNone/>
            </a:pPr>
            <a:r>
              <a:rPr lang="en-US" sz="1600" b="1" dirty="0">
                <a:latin typeface="Cambria" panose="02040503050406030204" pitchFamily="18" charset="0"/>
                <a:ea typeface="Cambria" panose="02040503050406030204" pitchFamily="18" charset="0"/>
              </a:rPr>
              <a:t>2009</a:t>
            </a:r>
            <a:r>
              <a:rPr lang="en-US" sz="1600" dirty="0">
                <a:latin typeface="Cambria" panose="02040503050406030204" pitchFamily="18" charset="0"/>
                <a:ea typeface="Cambria" panose="02040503050406030204" pitchFamily="18" charset="0"/>
              </a:rPr>
              <a:t> </a:t>
            </a:r>
          </a:p>
          <a:p>
            <a:pPr marL="0" indent="0">
              <a:lnSpc>
                <a:spcPct val="90000"/>
              </a:lnSpc>
              <a:buNone/>
            </a:pPr>
            <a:endParaRPr lang="en-US" sz="1600"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The Sri Lankan government has consistently denied that they committed crimes against humanity and war crimes that can be classified as acts of genocide, despite compelling video evidence. Leaders continue to lament the loss of Sri Lankan soldiers who died in the war, while family members of thousands of Tamils who were killed or forcibly disappeared await justice.</a:t>
            </a:r>
            <a:br>
              <a:rPr lang="en-US" sz="1600" dirty="0">
                <a:latin typeface="Cambria" panose="02040503050406030204" pitchFamily="18" charset="0"/>
                <a:ea typeface="Cambria" panose="02040503050406030204" pitchFamily="18" charset="0"/>
              </a:rPr>
            </a:b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Gotabaya Rajapaksa says that war crimes allegations against him are "baseless."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5686" y="4777739"/>
            <a:ext cx="2818616" cy="1412119"/>
          </a:xfrm>
        </p:spPr>
        <p:txBody>
          <a:bodyPr>
            <a:normAutofit/>
          </a:bodyPr>
          <a:lstStyle/>
          <a:p>
            <a:pPr>
              <a:lnSpc>
                <a:spcPct val="90000"/>
              </a:lnSpc>
            </a:pPr>
            <a:r>
              <a:rPr lang="en-US" sz="2300" dirty="0">
                <a:ln w="0"/>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Lessons Learnt and Reconciliation Commission</a:t>
            </a:r>
          </a:p>
        </p:txBody>
      </p:sp>
      <p:pic>
        <p:nvPicPr>
          <p:cNvPr id="4" name="Picture 3" descr="da1b296189106bfac69cc89314709eeb">
            <a:extLst>
              <a:ext uri="{FF2B5EF4-FFF2-40B4-BE49-F238E27FC236}">
                <a16:creationId xmlns:a16="http://schemas.microsoft.com/office/drawing/2014/main" id="{4F897A66-95AD-46C2-904A-977E138D7870}"/>
              </a:ext>
            </a:extLst>
          </p:cNvPr>
          <p:cNvPicPr>
            <a:picLocks noChangeAspect="1"/>
          </p:cNvPicPr>
          <p:nvPr/>
        </p:nvPicPr>
        <p:blipFill rotWithShape="1">
          <a:blip r:embed="rId2"/>
          <a:srcRect t="2533" b="8048"/>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586" y="4745954"/>
            <a:ext cx="5427728" cy="1866901"/>
          </a:xfrm>
        </p:spPr>
        <p:txBody>
          <a:bodyPr anchor="ctr">
            <a:normAutofit/>
          </a:bodyPr>
          <a:lstStyle/>
          <a:p>
            <a:pPr marL="0" indent="0">
              <a:lnSpc>
                <a:spcPct val="90000"/>
              </a:lnSpc>
              <a:buNone/>
            </a:pPr>
            <a:r>
              <a:rPr lang="en-US" sz="1600" b="1" dirty="0">
                <a:latin typeface="Cambria" panose="02040503050406030204" pitchFamily="18" charset="0"/>
                <a:ea typeface="Cambria" panose="02040503050406030204" pitchFamily="18" charset="0"/>
              </a:rPr>
              <a:t>May 2010 </a:t>
            </a:r>
          </a:p>
          <a:p>
            <a:pPr marL="0" indent="0">
              <a:lnSpc>
                <a:spcPct val="90000"/>
              </a:lnSpc>
              <a:buNone/>
            </a:pPr>
            <a:endParaRPr lang="en-US" sz="1050" dirty="0">
              <a:latin typeface="Cambria" panose="02040503050406030204" pitchFamily="18" charset="0"/>
              <a:ea typeface="Cambria" panose="02040503050406030204" pitchFamily="18" charset="0"/>
            </a:endParaRPr>
          </a:p>
          <a:p>
            <a:pPr marL="0" indent="0">
              <a:lnSpc>
                <a:spcPct val="90000"/>
              </a:lnSpc>
              <a:buNone/>
            </a:pPr>
            <a:r>
              <a:rPr lang="en-US" sz="1600" dirty="0">
                <a:latin typeface="Cambria" panose="02040503050406030204" pitchFamily="18" charset="0"/>
                <a:ea typeface="Cambria" panose="02040503050406030204" pitchFamily="18" charset="0"/>
              </a:rPr>
              <a:t>President Rajapaksa set up the Lessons Learnt and Reconciliation Commission (LLRC) in May 2010 to review the civil war period. The commission's report was highly biased, as the government instituted the commission only as a means of avoiding an international inquiry into the government's war crimes.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E1D05F-5C1F-1A4B-AB71-EE3D1C599647}"/>
              </a:ext>
            </a:extLst>
          </p:cNvPr>
          <p:cNvPicPr>
            <a:picLocks noChangeAspect="1"/>
          </p:cNvPicPr>
          <p:nvPr/>
        </p:nvPicPr>
        <p:blipFill rotWithShape="1">
          <a:blip r:embed="rId3">
            <a:alphaModFix amt="35000"/>
          </a:blip>
          <a:srcRect l="11333"/>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b="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Sri Lanka's Killing Fields</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6" y="776771"/>
            <a:ext cx="4648807" cy="5304458"/>
          </a:xfrm>
        </p:spPr>
        <p:txBody>
          <a:bodyPr anchor="ctr">
            <a:normAutofit/>
          </a:bodyPr>
          <a:lstStyle/>
          <a:p>
            <a:pPr marL="0" indent="0">
              <a:lnSpc>
                <a:spcPct val="90000"/>
              </a:lnSpc>
              <a:buNone/>
            </a:pPr>
            <a:r>
              <a:rPr lang="en-US" sz="1600" b="1" dirty="0">
                <a:solidFill>
                  <a:srgbClr val="FFFFFF"/>
                </a:solidFill>
                <a:latin typeface="Calisto MT" panose="02040603050505030304" pitchFamily="18" charset="0"/>
                <a:ea typeface="Cambria" panose="02040503050406030204" pitchFamily="18" charset="0"/>
              </a:rPr>
              <a:t>2011</a:t>
            </a:r>
          </a:p>
          <a:p>
            <a:pPr marL="0" indent="0">
              <a:lnSpc>
                <a:spcPct val="90000"/>
              </a:lnSpc>
              <a:buNone/>
            </a:pPr>
            <a:endParaRPr lang="en-US" sz="1600" b="1" dirty="0">
              <a:solidFill>
                <a:srgbClr val="FFFFFF"/>
              </a:solidFill>
              <a:latin typeface="Calisto MT" panose="02040603050505030304" pitchFamily="18" charset="0"/>
              <a:ea typeface="Cambria" panose="02040503050406030204" pitchFamily="18" charset="0"/>
            </a:endParaRPr>
          </a:p>
          <a:p>
            <a:pPr marL="0" indent="0">
              <a:lnSpc>
                <a:spcPct val="90000"/>
              </a:lnSpc>
              <a:buNone/>
            </a:pPr>
            <a:r>
              <a:rPr lang="en-US" sz="1600" dirty="0">
                <a:solidFill>
                  <a:srgbClr val="FFFFFF"/>
                </a:solidFill>
                <a:latin typeface="Calisto MT" panose="02040603050505030304" pitchFamily="18" charset="0"/>
                <a:ea typeface="Cambria" panose="02040503050406030204" pitchFamily="18" charset="0"/>
              </a:rPr>
              <a:t>British TV station Channel 4 broadcasted a documentary film called 'Sri Lanka's Killing Fields' comprising of videos from the final phase of the civil war.</a:t>
            </a:r>
            <a:br>
              <a:rPr lang="en-US" sz="1600" dirty="0">
                <a:solidFill>
                  <a:srgbClr val="FFFFFF"/>
                </a:solidFill>
                <a:latin typeface="Calisto MT" panose="02040603050505030304" pitchFamily="18" charset="0"/>
                <a:ea typeface="Cambria" panose="02040503050406030204" pitchFamily="18" charset="0"/>
              </a:rPr>
            </a:br>
            <a:br>
              <a:rPr lang="en-US" sz="1600" dirty="0">
                <a:solidFill>
                  <a:srgbClr val="FFFFFF"/>
                </a:solidFill>
                <a:latin typeface="Calisto MT" panose="02040603050505030304" pitchFamily="18" charset="0"/>
                <a:ea typeface="Cambria" panose="02040503050406030204" pitchFamily="18" charset="0"/>
              </a:rPr>
            </a:br>
            <a:r>
              <a:rPr lang="en-US" sz="1600" dirty="0">
                <a:solidFill>
                  <a:srgbClr val="FFFFFF"/>
                </a:solidFill>
                <a:latin typeface="Calisto MT" panose="02040603050505030304" pitchFamily="18" charset="0"/>
                <a:ea typeface="Cambria" panose="02040503050406030204" pitchFamily="18" charset="0"/>
              </a:rPr>
              <a:t>The parts filmed by civilians include the shelling of civilian targets, including hospitals, by the Sri Lankan military. The parts filmed by Sri Lankan soldiers show the execution of blindfolded Tamil prisoners and the dead bodies of naked women being dragged onto trucks by soldiers.</a:t>
            </a:r>
            <a:br>
              <a:rPr lang="en-US" sz="1600" dirty="0">
                <a:solidFill>
                  <a:srgbClr val="FFFFFF"/>
                </a:solidFill>
                <a:latin typeface="Calisto MT" panose="02040603050505030304" pitchFamily="18" charset="0"/>
                <a:ea typeface="Cambria" panose="02040503050406030204" pitchFamily="18" charset="0"/>
              </a:rPr>
            </a:br>
            <a:br>
              <a:rPr lang="en-US" sz="1600" dirty="0">
                <a:solidFill>
                  <a:srgbClr val="FFFFFF"/>
                </a:solidFill>
                <a:latin typeface="Calisto MT" panose="02040603050505030304" pitchFamily="18" charset="0"/>
                <a:ea typeface="Cambria" panose="02040503050406030204" pitchFamily="18" charset="0"/>
              </a:rPr>
            </a:br>
            <a:r>
              <a:rPr lang="en-US" sz="1600" dirty="0">
                <a:solidFill>
                  <a:srgbClr val="FFFFFF"/>
                </a:solidFill>
                <a:latin typeface="Calisto MT" panose="02040603050505030304" pitchFamily="18" charset="0"/>
                <a:ea typeface="Cambria" panose="02040503050406030204" pitchFamily="18" charset="0"/>
              </a:rPr>
              <a:t>The Sri Lankan government argued that the documentary is fake and released their own film called 'Lies Agreed Upon,' countering allegations made in 'Sri Lanka's Killing Fields.'</a:t>
            </a:r>
          </a:p>
        </p:txBody>
      </p:sp>
    </p:spTree>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843d6d09cf68b7fb0791d73c8d04df0a">
            <a:extLst>
              <a:ext uri="{FF2B5EF4-FFF2-40B4-BE49-F238E27FC236}">
                <a16:creationId xmlns:a16="http://schemas.microsoft.com/office/drawing/2014/main" id="{E8A7F1EE-7839-4E28-8A6E-D70192018892}"/>
              </a:ext>
            </a:extLst>
          </p:cNvPr>
          <p:cNvPicPr>
            <a:picLocks noChangeAspect="1"/>
          </p:cNvPicPr>
          <p:nvPr/>
        </p:nvPicPr>
        <p:blipFill rotWithShape="1">
          <a:blip r:embed="rId2"/>
          <a:srcRect r="2" b="5438"/>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304" y="267145"/>
            <a:ext cx="2866641" cy="189991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sz="3200" dirty="0">
                <a:latin typeface="Cambria" panose="02040503050406030204" pitchFamily="18" charset="0"/>
                <a:ea typeface="Cambria" panose="02040503050406030204" pitchFamily="18" charset="0"/>
              </a:rPr>
              <a:t>Presidential Pardon of War Criminals</a:t>
            </a:r>
          </a:p>
        </p:txBody>
      </p:sp>
      <p:sp>
        <p:nvSpPr>
          <p:cNvPr id="3" name="Content Placeholder 2"/>
          <p:cNvSpPr>
            <a:spLocks noGrp="1"/>
          </p:cNvSpPr>
          <p:nvPr>
            <p:ph idx="1"/>
          </p:nvPr>
        </p:nvSpPr>
        <p:spPr>
          <a:xfrm>
            <a:off x="457304" y="2434192"/>
            <a:ext cx="2866641" cy="4012328"/>
          </a:xfrm>
          <a:noFill/>
          <a:ln>
            <a:noFill/>
          </a:ln>
        </p:spPr>
        <p:style>
          <a:lnRef idx="2">
            <a:schemeClr val="accent6"/>
          </a:lnRef>
          <a:fillRef idx="1">
            <a:schemeClr val="lt1"/>
          </a:fillRef>
          <a:effectRef idx="0">
            <a:schemeClr val="accent6"/>
          </a:effectRef>
          <a:fontRef idx="minor">
            <a:schemeClr val="dk1"/>
          </a:fontRef>
        </p:style>
        <p:txBody>
          <a:bodyPr>
            <a:normAutofit/>
          </a:bodyPr>
          <a:lstStyle/>
          <a:p>
            <a:pPr marL="0" indent="0">
              <a:lnSpc>
                <a:spcPct val="90000"/>
              </a:lnSpc>
              <a:buNone/>
            </a:pPr>
            <a:r>
              <a:rPr lang="en-US" sz="1700" b="1" dirty="0">
                <a:latin typeface="Cambria" panose="02040503050406030204" pitchFamily="18" charset="0"/>
                <a:ea typeface="Cambria" panose="02040503050406030204" pitchFamily="18" charset="0"/>
              </a:rPr>
              <a:t>March 2020</a:t>
            </a:r>
          </a:p>
          <a:p>
            <a:pPr marL="0" indent="0">
              <a:lnSpc>
                <a:spcPct val="90000"/>
              </a:lnSpc>
              <a:buNone/>
            </a:pPr>
            <a:endParaRPr lang="en-US" sz="1700" dirty="0">
              <a:latin typeface="Cambria" panose="02040503050406030204" pitchFamily="18" charset="0"/>
              <a:ea typeface="Cambria" panose="02040503050406030204" pitchFamily="18" charset="0"/>
            </a:endParaRPr>
          </a:p>
          <a:p>
            <a:pPr marL="0" indent="0">
              <a:lnSpc>
                <a:spcPct val="90000"/>
              </a:lnSpc>
              <a:buNone/>
            </a:pPr>
            <a:r>
              <a:rPr lang="en-US" sz="1700" dirty="0">
                <a:latin typeface="Cambria" panose="02040503050406030204" pitchFamily="18" charset="0"/>
                <a:ea typeface="Cambria" panose="02040503050406030204" pitchFamily="18" charset="0"/>
              </a:rPr>
              <a:t>President Gotabaya Rajapaksa, an accused war criminal himself, continues to shield and pardon convicted war criminals, such as army sergeant Sunil Ratnayake, who was sentenced to death by the Colombo High Court. The presidential pardon of war instigators has created a grave impunity crisis in Sri Lanka.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48487" y="885170"/>
            <a:ext cx="3731078" cy="873986"/>
          </a:xfrm>
        </p:spPr>
        <p:txBody>
          <a:bodyPr anchor="b">
            <a:normAutofit/>
            <a:scene3d>
              <a:camera prst="orthographicFront"/>
              <a:lightRig rig="soft" dir="t">
                <a:rot lat="0" lon="0" rev="15600000"/>
              </a:lightRig>
            </a:scene3d>
            <a:sp3d extrusionH="57150" prstMaterial="softEdge">
              <a:bevelT w="25400" h="38100"/>
            </a:sp3d>
          </a:bodyPr>
          <a:lstStyle/>
          <a:p>
            <a:pPr>
              <a:lnSpc>
                <a:spcPct val="90000"/>
              </a:lnSpc>
            </a:pPr>
            <a:r>
              <a:rPr lang="en-US" sz="2600" b="1" dirty="0">
                <a:ln/>
                <a:solidFill>
                  <a:schemeClr val="bg1"/>
                </a:solidFill>
                <a:latin typeface="Cambria" panose="02040503050406030204" pitchFamily="18" charset="0"/>
                <a:ea typeface="Cambria" panose="02040503050406030204" pitchFamily="18" charset="0"/>
              </a:rPr>
              <a:t>Removal of Jaffna War Memorial </a:t>
            </a:r>
          </a:p>
        </p:txBody>
      </p:sp>
      <p:sp>
        <p:nvSpPr>
          <p:cNvPr id="9" name="Content Placeholder 2">
            <a:extLst>
              <a:ext uri="{FF2B5EF4-FFF2-40B4-BE49-F238E27FC236}">
                <a16:creationId xmlns:a16="http://schemas.microsoft.com/office/drawing/2014/main" id="{FE729CA1-DDB6-4C80-9958-0037C2E1A337}"/>
              </a:ext>
            </a:extLst>
          </p:cNvPr>
          <p:cNvSpPr>
            <a:spLocks noGrp="1"/>
          </p:cNvSpPr>
          <p:nvPr>
            <p:ph idx="1"/>
          </p:nvPr>
        </p:nvSpPr>
        <p:spPr>
          <a:xfrm>
            <a:off x="4948487" y="1942425"/>
            <a:ext cx="3731078" cy="4261275"/>
          </a:xfrm>
        </p:spPr>
        <p:txBody>
          <a:bodyPr anchor="t">
            <a:normAutofit/>
          </a:bodyPr>
          <a:lstStyle/>
          <a:p>
            <a:pPr marL="0" indent="0">
              <a:lnSpc>
                <a:spcPct val="90000"/>
              </a:lnSpc>
              <a:buNone/>
            </a:pPr>
            <a:r>
              <a:rPr lang="en-US" sz="2200" b="1" dirty="0">
                <a:solidFill>
                  <a:schemeClr val="bg1"/>
                </a:solidFill>
                <a:latin typeface="Cambria" panose="02040503050406030204" pitchFamily="18" charset="0"/>
                <a:ea typeface="Cambria" panose="02040503050406030204" pitchFamily="18" charset="0"/>
              </a:rPr>
              <a:t>January 2021</a:t>
            </a:r>
          </a:p>
          <a:p>
            <a:pPr marL="0" indent="0">
              <a:lnSpc>
                <a:spcPct val="90000"/>
              </a:lnSpc>
              <a:buNone/>
            </a:pPr>
            <a:endParaRPr lang="en-US" sz="2200" b="1" dirty="0">
              <a:solidFill>
                <a:schemeClr val="bg1"/>
              </a:solidFill>
              <a:latin typeface="Cambria" panose="02040503050406030204" pitchFamily="18" charset="0"/>
              <a:ea typeface="Cambria" panose="02040503050406030204" pitchFamily="18" charset="0"/>
            </a:endParaRPr>
          </a:p>
          <a:p>
            <a:pPr marL="0" indent="0">
              <a:lnSpc>
                <a:spcPct val="90000"/>
              </a:lnSpc>
              <a:buNone/>
            </a:pPr>
            <a:r>
              <a:rPr lang="en-US" sz="2200" dirty="0">
                <a:solidFill>
                  <a:schemeClr val="bg1"/>
                </a:solidFill>
                <a:latin typeface="Cambria" panose="02040503050406030204" pitchFamily="18" charset="0"/>
                <a:ea typeface="Cambria" panose="02040503050406030204" pitchFamily="18" charset="0"/>
              </a:rPr>
              <a:t>In January 2021, the </a:t>
            </a:r>
            <a:r>
              <a:rPr lang="en-US" sz="2200" dirty="0" err="1">
                <a:solidFill>
                  <a:schemeClr val="bg1"/>
                </a:solidFill>
                <a:latin typeface="Cambria" panose="02040503050406030204" pitchFamily="18" charset="0"/>
                <a:ea typeface="Cambria" panose="02040503050406030204" pitchFamily="18" charset="0"/>
              </a:rPr>
              <a:t>Mullivaikal</a:t>
            </a:r>
            <a:r>
              <a:rPr lang="en-US" sz="2200" dirty="0">
                <a:solidFill>
                  <a:schemeClr val="bg1"/>
                </a:solidFill>
                <a:latin typeface="Cambria" panose="02040503050406030204" pitchFamily="18" charset="0"/>
                <a:ea typeface="Cambria" panose="02040503050406030204" pitchFamily="18" charset="0"/>
              </a:rPr>
              <a:t> Memorial at Jaffna University, constructed in memory of those who lost their lives in the war, was demolished at the behest of the Sri Lankan government. Many decried its destruction as part of a deliberate plan to erase Tamil history from the island.</a:t>
            </a:r>
          </a:p>
        </p:txBody>
      </p:sp>
      <p:grpSp>
        <p:nvGrpSpPr>
          <p:cNvPr id="16" name="Group 15">
            <a:extLst>
              <a:ext uri="{FF2B5EF4-FFF2-40B4-BE49-F238E27FC236}">
                <a16:creationId xmlns:a16="http://schemas.microsoft.com/office/drawing/2014/main" id="{732A444C-81CA-4D10-998B-529CE31D35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9506" y="348973"/>
            <a:ext cx="3709499" cy="6036681"/>
            <a:chOff x="1674895" y="1345036"/>
            <a:chExt cx="5428610" cy="4210939"/>
          </a:xfrm>
        </p:grpSpPr>
        <p:sp>
          <p:nvSpPr>
            <p:cNvPr id="17" name="Rectangle 16">
              <a:extLst>
                <a:ext uri="{FF2B5EF4-FFF2-40B4-BE49-F238E27FC236}">
                  <a16:creationId xmlns:a16="http://schemas.microsoft.com/office/drawing/2014/main" id="{A66CC0ED-7D4E-4CE4-A15A-A6FF507AE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042E25-B074-48D7-9694-5C9527108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24F61E28-F51E-44F9-B827-A32BAAABD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486" y="232747"/>
            <a:ext cx="3709499" cy="603668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4eb08faf0c6aa477a1416f6c8b5902c">
            <a:extLst>
              <a:ext uri="{FF2B5EF4-FFF2-40B4-BE49-F238E27FC236}">
                <a16:creationId xmlns:a16="http://schemas.microsoft.com/office/drawing/2014/main" id="{1150D00D-37D9-4389-9AD9-4AFCF1AF7B6B}"/>
              </a:ext>
            </a:extLst>
          </p:cNvPr>
          <p:cNvPicPr>
            <a:picLocks noChangeAspect="1"/>
          </p:cNvPicPr>
          <p:nvPr/>
        </p:nvPicPr>
        <p:blipFill rotWithShape="1">
          <a:blip r:embed="rId2"/>
          <a:srcRect l="51051"/>
          <a:stretch/>
        </p:blipFill>
        <p:spPr>
          <a:xfrm>
            <a:off x="1268415" y="328270"/>
            <a:ext cx="2127394" cy="2901051"/>
          </a:xfrm>
          <a:prstGeom prst="rect">
            <a:avLst/>
          </a:prstGeom>
        </p:spPr>
      </p:pic>
      <p:grpSp>
        <p:nvGrpSpPr>
          <p:cNvPr id="22" name="Graphic 4">
            <a:extLst>
              <a:ext uri="{FF2B5EF4-FFF2-40B4-BE49-F238E27FC236}">
                <a16:creationId xmlns:a16="http://schemas.microsoft.com/office/drawing/2014/main" id="{57CD476F-4071-4E06-BD94-582AC00926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29978" y="210930"/>
            <a:ext cx="637020" cy="849366"/>
            <a:chOff x="5829300" y="3162300"/>
            <a:chExt cx="532256" cy="532257"/>
          </a:xfrm>
          <a:solidFill>
            <a:schemeClr val="bg1"/>
          </a:solidFill>
        </p:grpSpPr>
        <p:sp>
          <p:nvSpPr>
            <p:cNvPr id="23" name="Freeform: Shape 22">
              <a:extLst>
                <a:ext uri="{FF2B5EF4-FFF2-40B4-BE49-F238E27FC236}">
                  <a16:creationId xmlns:a16="http://schemas.microsoft.com/office/drawing/2014/main" id="{7B6A3560-202E-47CB-A0A4-7BAA40CED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DCE699C-0879-4B2A-BD24-CE9CB03F0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39C6C48-4048-472B-9200-BA3467DD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BE535A2-9A69-4D86-98B9-4606364B7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D38EB57-352E-48E7-9482-1AEA738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18EEB6E-44FD-4775-9179-950DB8C3D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93B6FB8-B03E-4FC7-AC61-9B1613A3C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6E9617C-8511-4D9B-94C1-C84BFB7ED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076EA5A-A5A8-42A9-A0F7-ECECD999F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5856DB2-44EF-413E-B792-EFF0409DE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E2C35C7-1280-4F14-9553-11374063E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0376E68-4370-4BE5-917D-39794960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0D187E9-AB0A-480D-B60A-74F7F26FF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6" name="Picture 5" descr="74eb08faf0c6aa477a1416f6c8b5902c">
            <a:extLst>
              <a:ext uri="{FF2B5EF4-FFF2-40B4-BE49-F238E27FC236}">
                <a16:creationId xmlns:a16="http://schemas.microsoft.com/office/drawing/2014/main" id="{71953800-0904-4C8D-8BA1-311622EB60AD}"/>
              </a:ext>
            </a:extLst>
          </p:cNvPr>
          <p:cNvPicPr>
            <a:picLocks noChangeAspect="1"/>
          </p:cNvPicPr>
          <p:nvPr/>
        </p:nvPicPr>
        <p:blipFill rotWithShape="1">
          <a:blip r:embed="rId2"/>
          <a:srcRect l="-1" t="2253" r="51051" b="451"/>
          <a:stretch/>
        </p:blipFill>
        <p:spPr>
          <a:xfrm>
            <a:off x="1288007" y="3352457"/>
            <a:ext cx="2127394" cy="2822553"/>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B214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sz="3400">
                <a:solidFill>
                  <a:srgbClr val="FFFFFF"/>
                </a:solidFill>
                <a:latin typeface="Cambria" panose="02040503050406030204" pitchFamily="18" charset="0"/>
                <a:ea typeface="Cambria" panose="02040503050406030204" pitchFamily="18" charset="0"/>
              </a:rPr>
              <a:t>UN investigation into Sri Lankan War Crimes</a:t>
            </a:r>
          </a:p>
        </p:txBody>
      </p:sp>
      <p:sp>
        <p:nvSpPr>
          <p:cNvPr id="22" name="Rectangle 2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E2900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5006340"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53512B-F586-724F-A61A-A18EB0753954}"/>
              </a:ext>
            </a:extLst>
          </p:cNvPr>
          <p:cNvPicPr>
            <a:picLocks noChangeAspect="1"/>
          </p:cNvPicPr>
          <p:nvPr/>
        </p:nvPicPr>
        <p:blipFill rotWithShape="1">
          <a:blip r:embed="rId2"/>
          <a:srcRect l="15790" r="33034" b="3"/>
          <a:stretch/>
        </p:blipFill>
        <p:spPr>
          <a:xfrm>
            <a:off x="5457825" y="2480954"/>
            <a:ext cx="3341984" cy="3918123"/>
          </a:xfrm>
          <a:prstGeom prst="rect">
            <a:avLst/>
          </a:prstGeom>
        </p:spPr>
      </p:pic>
      <p:sp>
        <p:nvSpPr>
          <p:cNvPr id="5" name="TextBox 4">
            <a:extLst>
              <a:ext uri="{FF2B5EF4-FFF2-40B4-BE49-F238E27FC236}">
                <a16:creationId xmlns:a16="http://schemas.microsoft.com/office/drawing/2014/main" id="{EA81FA36-EE9F-5C49-896B-88BD1489A858}"/>
              </a:ext>
            </a:extLst>
          </p:cNvPr>
          <p:cNvSpPr txBox="1"/>
          <p:nvPr/>
        </p:nvSpPr>
        <p:spPr>
          <a:xfrm>
            <a:off x="548640" y="2793410"/>
            <a:ext cx="4567428" cy="3293209"/>
          </a:xfrm>
          <a:prstGeom prst="rect">
            <a:avLst/>
          </a:prstGeom>
          <a:noFill/>
        </p:spPr>
        <p:txBody>
          <a:bodyPr wrap="square" rtlCol="0">
            <a:spAutoFit/>
          </a:bodyPr>
          <a:lstStyle/>
          <a:p>
            <a:r>
              <a:rPr lang="en-US" sz="1600" b="1" dirty="0">
                <a:latin typeface="Cambria" panose="02040503050406030204" pitchFamily="18" charset="0"/>
              </a:rPr>
              <a:t>2021</a:t>
            </a:r>
          </a:p>
          <a:p>
            <a:endParaRPr lang="en-US" sz="1600" b="1" dirty="0">
              <a:latin typeface="Cambria" panose="02040503050406030204" pitchFamily="18" charset="0"/>
            </a:endParaRPr>
          </a:p>
          <a:p>
            <a:r>
              <a:rPr lang="en-US" sz="1600" dirty="0">
                <a:latin typeface="Cambria" panose="02040503050406030204" pitchFamily="18" charset="0"/>
              </a:rPr>
              <a:t>The United Nations has often been accused of ignoring the early signs of genocide in Sri Lanka and being complicit via inaction. The U.N. has pressed for an investigation of war crimes several times, but none have come to fruition. </a:t>
            </a:r>
            <a:br>
              <a:rPr lang="en-US" sz="1600" dirty="0">
                <a:latin typeface="Cambria" panose="02040503050406030204" pitchFamily="18" charset="0"/>
              </a:rPr>
            </a:br>
            <a:br>
              <a:rPr lang="en-US" sz="1600" dirty="0">
                <a:latin typeface="Cambria" panose="02040503050406030204" pitchFamily="18" charset="0"/>
              </a:rPr>
            </a:br>
            <a:r>
              <a:rPr lang="en-US" sz="1600" dirty="0">
                <a:latin typeface="Cambria" panose="02040503050406030204" pitchFamily="18" charset="0"/>
              </a:rPr>
              <a:t>However, in 2021, the U.N. announced that Michelle Bachelet, the High Commissioner for Human Rights, would begin to collect evidence of alleged war crimes during the Sri Lankan Civil War.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134">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Rectangle 136">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89059" y="247245"/>
            <a:ext cx="3200400" cy="1351472"/>
          </a:xfrm>
        </p:spPr>
        <p:txBody>
          <a:bodyPr>
            <a:normAutofit/>
          </a:bodyPr>
          <a:lstStyle/>
          <a:p>
            <a:r>
              <a:rPr lang="en-US" b="1" dirty="0">
                <a:solidFill>
                  <a:schemeClr val="tx1">
                    <a:lumMod val="85000"/>
                    <a:lumOff val="15000"/>
                  </a:schemeClr>
                </a:solidFill>
                <a:latin typeface="Cambria" panose="02040503050406030204" pitchFamily="18" charset="0"/>
                <a:ea typeface="Cambria" panose="02040503050406030204" pitchFamily="18" charset="0"/>
              </a:rPr>
              <a:t>Summary</a:t>
            </a:r>
          </a:p>
        </p:txBody>
      </p:sp>
      <p:pic>
        <p:nvPicPr>
          <p:cNvPr id="4" name="Picture 3" descr="1f382d0cd763d67b738e232487215a8d">
            <a:extLst>
              <a:ext uri="{FF2B5EF4-FFF2-40B4-BE49-F238E27FC236}">
                <a16:creationId xmlns:a16="http://schemas.microsoft.com/office/drawing/2014/main" id="{06C75B30-DE1B-4309-802A-392DA56C64C6}"/>
              </a:ext>
            </a:extLst>
          </p:cNvPr>
          <p:cNvPicPr>
            <a:picLocks noChangeAspect="1"/>
          </p:cNvPicPr>
          <p:nvPr/>
        </p:nvPicPr>
        <p:blipFill rotWithShape="1">
          <a:blip r:embed="rId2"/>
          <a:srcRect l="11980" r="27471"/>
          <a:stretch/>
        </p:blipFill>
        <p:spPr>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p:cNvSpPr>
            <a:spLocks noGrp="1"/>
          </p:cNvSpPr>
          <p:nvPr>
            <p:ph idx="1"/>
          </p:nvPr>
        </p:nvSpPr>
        <p:spPr>
          <a:xfrm>
            <a:off x="2806323" y="1598717"/>
            <a:ext cx="3365873" cy="5012038"/>
          </a:xfrm>
          <a:prstGeom prst="rect">
            <a:avLst/>
          </a:prstGeom>
        </p:spPr>
        <p:txBody>
          <a:bodyPr>
            <a:normAutofit/>
          </a:bodyPr>
          <a:lstStyle/>
          <a:p>
            <a:pPr marL="0" indent="0">
              <a:lnSpc>
                <a:spcPct val="90000"/>
              </a:lnSpc>
              <a:buNone/>
            </a:pPr>
            <a:r>
              <a:rPr lang="en-US" sz="1400" dirty="0">
                <a:solidFill>
                  <a:schemeClr val="tx1">
                    <a:lumMod val="85000"/>
                    <a:lumOff val="15000"/>
                  </a:schemeClr>
                </a:solidFill>
                <a:latin typeface="Cambria" panose="02040503050406030204" pitchFamily="18" charset="0"/>
                <a:ea typeface="Cambria" panose="02040503050406030204" pitchFamily="18" charset="0"/>
              </a:rPr>
              <a:t>The Sri Lankan civil war may be over, but it continues to haunt the collective memory of the nation.</a:t>
            </a:r>
            <a:br>
              <a:rPr lang="en-US" sz="1400" dirty="0">
                <a:solidFill>
                  <a:schemeClr val="tx1">
                    <a:lumMod val="85000"/>
                    <a:lumOff val="15000"/>
                  </a:schemeClr>
                </a:solidFill>
                <a:latin typeface="Cambria" panose="02040503050406030204" pitchFamily="18" charset="0"/>
                <a:ea typeface="Cambria" panose="02040503050406030204" pitchFamily="18" charset="0"/>
              </a:rPr>
            </a:br>
            <a:br>
              <a:rPr lang="en-US" sz="1400" dirty="0">
                <a:solidFill>
                  <a:schemeClr val="tx1">
                    <a:lumMod val="85000"/>
                    <a:lumOff val="15000"/>
                  </a:schemeClr>
                </a:solidFill>
                <a:latin typeface="Cambria" panose="02040503050406030204" pitchFamily="18" charset="0"/>
                <a:ea typeface="Cambria" panose="02040503050406030204" pitchFamily="18" charset="0"/>
              </a:rPr>
            </a:br>
            <a:r>
              <a:rPr lang="en-US" sz="1400" dirty="0">
                <a:solidFill>
                  <a:schemeClr val="tx1">
                    <a:lumMod val="85000"/>
                    <a:lumOff val="15000"/>
                  </a:schemeClr>
                </a:solidFill>
                <a:latin typeface="Cambria" panose="02040503050406030204" pitchFamily="18" charset="0"/>
                <a:ea typeface="Cambria" panose="02040503050406030204" pitchFamily="18" charset="0"/>
              </a:rPr>
              <a:t>The Sri Lankan government and army remain the prime accused of war crimes against the Tamil population, while LTTE members face charges of massacring innocent Sinhalese civilians and Tamil opponents.</a:t>
            </a:r>
            <a:br>
              <a:rPr lang="en-US" sz="1400" dirty="0">
                <a:solidFill>
                  <a:schemeClr val="tx1">
                    <a:lumMod val="85000"/>
                    <a:lumOff val="15000"/>
                  </a:schemeClr>
                </a:solidFill>
                <a:latin typeface="Cambria" panose="02040503050406030204" pitchFamily="18" charset="0"/>
                <a:ea typeface="Cambria" panose="02040503050406030204" pitchFamily="18" charset="0"/>
              </a:rPr>
            </a:br>
            <a:br>
              <a:rPr lang="en-US" sz="1400" dirty="0">
                <a:solidFill>
                  <a:schemeClr val="tx1">
                    <a:lumMod val="85000"/>
                    <a:lumOff val="15000"/>
                  </a:schemeClr>
                </a:solidFill>
                <a:latin typeface="Cambria" panose="02040503050406030204" pitchFamily="18" charset="0"/>
                <a:ea typeface="Cambria" panose="02040503050406030204" pitchFamily="18" charset="0"/>
              </a:rPr>
            </a:br>
            <a:r>
              <a:rPr lang="en-US" sz="1400" dirty="0">
                <a:solidFill>
                  <a:schemeClr val="tx1">
                    <a:lumMod val="85000"/>
                    <a:lumOff val="15000"/>
                  </a:schemeClr>
                </a:solidFill>
                <a:latin typeface="Cambria" panose="02040503050406030204" pitchFamily="18" charset="0"/>
                <a:ea typeface="Cambria" panose="02040503050406030204" pitchFamily="18" charset="0"/>
              </a:rPr>
              <a:t>The Sinhalese government must cooperate with the U.N. investigation into charges of war crimes committed by the army and the LTTE. Bringing perpetrators to justice is the first step that the country must take in order to end the decades-old strife.</a:t>
            </a:r>
            <a:br>
              <a:rPr lang="en-US" sz="1400" dirty="0">
                <a:solidFill>
                  <a:schemeClr val="tx1">
                    <a:lumMod val="85000"/>
                    <a:lumOff val="15000"/>
                  </a:schemeClr>
                </a:solidFill>
                <a:latin typeface="Cambria" panose="02040503050406030204" pitchFamily="18" charset="0"/>
                <a:ea typeface="Cambria" panose="02040503050406030204" pitchFamily="18" charset="0"/>
              </a:rPr>
            </a:br>
            <a:br>
              <a:rPr lang="en-US" sz="1400" dirty="0">
                <a:solidFill>
                  <a:schemeClr val="tx1">
                    <a:lumMod val="85000"/>
                    <a:lumOff val="15000"/>
                  </a:schemeClr>
                </a:solidFill>
                <a:latin typeface="Cambria" panose="02040503050406030204" pitchFamily="18" charset="0"/>
                <a:ea typeface="Cambria" panose="02040503050406030204" pitchFamily="18" charset="0"/>
              </a:rPr>
            </a:br>
            <a:r>
              <a:rPr lang="en-US" sz="1400" dirty="0">
                <a:solidFill>
                  <a:schemeClr val="tx1">
                    <a:lumMod val="85000"/>
                    <a:lumOff val="15000"/>
                  </a:schemeClr>
                </a:solidFill>
                <a:latin typeface="Cambria" panose="02040503050406030204" pitchFamily="18" charset="0"/>
                <a:ea typeface="Cambria" panose="02040503050406030204" pitchFamily="18" charset="0"/>
              </a:rPr>
              <a:t>The trauma of a 26-year war will not heal with criminals being punished alone. The government should also start making efforts to bridge the gap between both communities and resolve the hostility through fair and compassionate means.</a:t>
            </a:r>
          </a:p>
        </p:txBody>
      </p:sp>
      <p:pic>
        <p:nvPicPr>
          <p:cNvPr id="3074" name="Picture 2" descr="Peace Srilanka - Posts | Facebook">
            <a:extLst>
              <a:ext uri="{FF2B5EF4-FFF2-40B4-BE49-F238E27FC236}">
                <a16:creationId xmlns:a16="http://schemas.microsoft.com/office/drawing/2014/main" id="{CB905873-8AC4-44C1-9D38-35E9B4BF9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75" r="21460" b="-1"/>
          <a:stretch/>
        </p:blipFill>
        <p:spPr bwMode="auto">
          <a:xfrm>
            <a:off x="6435350"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8528" y="138016"/>
            <a:ext cx="6646944" cy="1143000"/>
          </a:xfrm>
          <a:solidFill>
            <a:schemeClr val="accent2">
              <a:lumMod val="40000"/>
              <a:lumOff val="60000"/>
            </a:schemeClr>
          </a:solidFill>
        </p:spPr>
        <p:txBody>
          <a:bodyPr>
            <a:normAutofit/>
          </a:bodyPr>
          <a:lstStyle/>
          <a:p>
            <a:r>
              <a:rPr lang="en-IN" sz="3600" dirty="0">
                <a:latin typeface="Cambria" panose="02040503050406030204" pitchFamily="18" charset="0"/>
                <a:ea typeface="Cambria" panose="02040503050406030204" pitchFamily="18" charset="0"/>
              </a:rPr>
              <a:t>KEY</a:t>
            </a:r>
            <a:r>
              <a:rPr sz="3600" dirty="0">
                <a:latin typeface="Cambria" panose="02040503050406030204" pitchFamily="18" charset="0"/>
                <a:ea typeface="Cambria" panose="02040503050406030204" pitchFamily="18" charset="0"/>
              </a:rPr>
              <a:t> Leaders </a:t>
            </a:r>
          </a:p>
        </p:txBody>
      </p:sp>
      <p:sp>
        <p:nvSpPr>
          <p:cNvPr id="3" name="Content Placeholder 2"/>
          <p:cNvSpPr>
            <a:spLocks noGrp="1"/>
          </p:cNvSpPr>
          <p:nvPr>
            <p:ph idx="1"/>
          </p:nvPr>
        </p:nvSpPr>
        <p:spPr>
          <a:xfrm>
            <a:off x="369718" y="1420444"/>
            <a:ext cx="3616960" cy="4954989"/>
          </a:xfrm>
        </p:spPr>
        <p:txBody>
          <a:bodyPr>
            <a:normAutofit fontScale="62500" lnSpcReduction="20000"/>
          </a:bodyPr>
          <a:lstStyle/>
          <a:p>
            <a:pPr marL="0" indent="0">
              <a:buNone/>
            </a:pPr>
            <a:r>
              <a:rPr sz="2900" b="1" dirty="0">
                <a:latin typeface="Cambria" panose="02040503050406030204" pitchFamily="18" charset="0"/>
                <a:ea typeface="Cambria" panose="02040503050406030204" pitchFamily="18" charset="0"/>
              </a:rPr>
              <a:t>1948 </a:t>
            </a:r>
            <a:endParaRPr lang="en-IN" sz="2900" b="1" dirty="0">
              <a:latin typeface="Cambria" panose="02040503050406030204" pitchFamily="18" charset="0"/>
              <a:ea typeface="Cambria" panose="02040503050406030204" pitchFamily="18" charset="0"/>
            </a:endParaRPr>
          </a:p>
          <a:p>
            <a:pPr marL="0" indent="0">
              <a:buNone/>
            </a:pPr>
            <a:endParaRPr lang="en-IN" dirty="0"/>
          </a:p>
          <a:p>
            <a:pPr marL="0" indent="0">
              <a:buNone/>
            </a:pPr>
            <a:r>
              <a:rPr sz="2900" dirty="0">
                <a:latin typeface="Cambria" panose="02040503050406030204" pitchFamily="18" charset="0"/>
                <a:ea typeface="Cambria" panose="02040503050406030204" pitchFamily="18" charset="0"/>
              </a:rPr>
              <a:t>Sinhalese leaders:</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Solomon </a:t>
            </a:r>
            <a:r>
              <a:rPr sz="2900" dirty="0" err="1">
                <a:latin typeface="Cambria" panose="02040503050406030204" pitchFamily="18" charset="0"/>
                <a:ea typeface="Cambria" panose="02040503050406030204" pitchFamily="18" charset="0"/>
              </a:rPr>
              <a:t>Bandarnaike</a:t>
            </a:r>
            <a:r>
              <a:rPr sz="2900" dirty="0">
                <a:latin typeface="Cambria" panose="02040503050406030204" pitchFamily="18" charset="0"/>
                <a:ea typeface="Cambria" panose="02040503050406030204" pitchFamily="18" charset="0"/>
              </a:rPr>
              <a:t> </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J.R. </a:t>
            </a:r>
            <a:r>
              <a:rPr sz="2900" dirty="0" err="1">
                <a:latin typeface="Cambria" panose="02040503050406030204" pitchFamily="18" charset="0"/>
                <a:ea typeface="Cambria" panose="02040503050406030204" pitchFamily="18" charset="0"/>
              </a:rPr>
              <a:t>Jaywardane</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Ranasinghe Premadasa</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Chandrika Kumaratunga</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Mahinda Rajapaksa</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Gotabaya Rajapaksa</a:t>
            </a:r>
            <a:br>
              <a:rPr sz="2900" dirty="0">
                <a:latin typeface="Cambria" panose="02040503050406030204" pitchFamily="18" charset="0"/>
                <a:ea typeface="Cambria" panose="02040503050406030204" pitchFamily="18" charset="0"/>
              </a:rPr>
            </a:b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Tamil leaders:</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Velupillai </a:t>
            </a:r>
            <a:r>
              <a:rPr sz="2900" dirty="0" err="1">
                <a:latin typeface="Cambria" panose="02040503050406030204" pitchFamily="18" charset="0"/>
                <a:ea typeface="Cambria" panose="02040503050406030204" pitchFamily="18" charset="0"/>
              </a:rPr>
              <a:t>Chelvanakyam</a:t>
            </a:r>
            <a:r>
              <a:rPr sz="2900" dirty="0">
                <a:latin typeface="Cambria" panose="02040503050406030204" pitchFamily="18" charset="0"/>
                <a:ea typeface="Cambria" panose="02040503050406030204" pitchFamily="18" charset="0"/>
              </a:rPr>
              <a:t> </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Velupillai Prabhakaran </a:t>
            </a:r>
            <a:br>
              <a:rPr sz="2900" dirty="0">
                <a:latin typeface="Cambria" panose="02040503050406030204" pitchFamily="18" charset="0"/>
                <a:ea typeface="Cambria" panose="02040503050406030204" pitchFamily="18" charset="0"/>
              </a:rPr>
            </a:b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Indian leaders:</a:t>
            </a:r>
            <a:br>
              <a:rPr sz="2900" dirty="0">
                <a:latin typeface="Cambria" panose="02040503050406030204" pitchFamily="18" charset="0"/>
                <a:ea typeface="Cambria" panose="02040503050406030204" pitchFamily="18" charset="0"/>
              </a:rPr>
            </a:br>
            <a:r>
              <a:rPr sz="2900" dirty="0">
                <a:latin typeface="Cambria" panose="02040503050406030204" pitchFamily="18" charset="0"/>
                <a:ea typeface="Cambria" panose="02040503050406030204" pitchFamily="18" charset="0"/>
              </a:rPr>
              <a:t>• Rajiv Gandhi</a:t>
            </a:r>
          </a:p>
        </p:txBody>
      </p:sp>
      <p:sp>
        <p:nvSpPr>
          <p:cNvPr id="8" name="Freeform: Shape 7">
            <a:extLst>
              <a:ext uri="{FF2B5EF4-FFF2-40B4-BE49-F238E27FC236}">
                <a16:creationId xmlns:a16="http://schemas.microsoft.com/office/drawing/2014/main" id="{4628781B-2941-4F13-AD4E-0F6A401F99D6}"/>
              </a:ext>
            </a:extLst>
          </p:cNvPr>
          <p:cNvSpPr/>
          <p:nvPr/>
        </p:nvSpPr>
        <p:spPr>
          <a:xfrm>
            <a:off x="6150594" y="2390457"/>
            <a:ext cx="928250" cy="928027"/>
          </a:xfrm>
          <a:custGeom>
            <a:avLst/>
            <a:gdLst>
              <a:gd name="connsiteX0" fmla="*/ 752687 w 752686"/>
              <a:gd name="connsiteY0" fmla="*/ 376343 h 752686"/>
              <a:gd name="connsiteX1" fmla="*/ 376343 w 752686"/>
              <a:gd name="connsiteY1" fmla="*/ 752687 h 752686"/>
              <a:gd name="connsiteX2" fmla="*/ 0 w 752686"/>
              <a:gd name="connsiteY2" fmla="*/ 376343 h 752686"/>
              <a:gd name="connsiteX3" fmla="*/ 376343 w 752686"/>
              <a:gd name="connsiteY3" fmla="*/ 0 h 752686"/>
              <a:gd name="connsiteX4" fmla="*/ 752687 w 752686"/>
              <a:gd name="connsiteY4" fmla="*/ 376343 h 75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86" h="752686">
                <a:moveTo>
                  <a:pt x="752687" y="376343"/>
                </a:moveTo>
                <a:cubicBezTo>
                  <a:pt x="752687" y="586020"/>
                  <a:pt x="586020" y="752687"/>
                  <a:pt x="376343" y="752687"/>
                </a:cubicBezTo>
                <a:cubicBezTo>
                  <a:pt x="166666" y="752687"/>
                  <a:pt x="0" y="586020"/>
                  <a:pt x="0" y="376343"/>
                </a:cubicBezTo>
                <a:cubicBezTo>
                  <a:pt x="0" y="166666"/>
                  <a:pt x="166666" y="0"/>
                  <a:pt x="376343" y="0"/>
                </a:cubicBezTo>
                <a:cubicBezTo>
                  <a:pt x="586020" y="0"/>
                  <a:pt x="752687" y="172043"/>
                  <a:pt x="752687" y="376343"/>
                </a:cubicBezTo>
              </a:path>
            </a:pathLst>
          </a:custGeom>
          <a:solidFill>
            <a:schemeClr val="accent2">
              <a:lumMod val="40000"/>
              <a:lumOff val="60000"/>
            </a:schemeClr>
          </a:solidFill>
          <a:ln w="53677" cap="flat">
            <a:no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711AFE6C-120E-4CE9-90C8-C933EF8FEDD3}"/>
              </a:ext>
            </a:extLst>
          </p:cNvPr>
          <p:cNvSpPr/>
          <p:nvPr/>
        </p:nvSpPr>
        <p:spPr>
          <a:xfrm>
            <a:off x="7795024" y="2838801"/>
            <a:ext cx="928251" cy="928027"/>
          </a:xfrm>
          <a:custGeom>
            <a:avLst/>
            <a:gdLst>
              <a:gd name="connsiteX0" fmla="*/ 752687 w 752686"/>
              <a:gd name="connsiteY0" fmla="*/ 376343 h 752686"/>
              <a:gd name="connsiteX1" fmla="*/ 376343 w 752686"/>
              <a:gd name="connsiteY1" fmla="*/ 752687 h 752686"/>
              <a:gd name="connsiteX2" fmla="*/ 0 w 752686"/>
              <a:gd name="connsiteY2" fmla="*/ 376343 h 752686"/>
              <a:gd name="connsiteX3" fmla="*/ 376343 w 752686"/>
              <a:gd name="connsiteY3" fmla="*/ 0 h 752686"/>
              <a:gd name="connsiteX4" fmla="*/ 752687 w 752686"/>
              <a:gd name="connsiteY4" fmla="*/ 376343 h 75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86" h="752686">
                <a:moveTo>
                  <a:pt x="752687" y="376343"/>
                </a:moveTo>
                <a:cubicBezTo>
                  <a:pt x="752687" y="586020"/>
                  <a:pt x="586020" y="752687"/>
                  <a:pt x="376343" y="752687"/>
                </a:cubicBezTo>
                <a:cubicBezTo>
                  <a:pt x="166666" y="752687"/>
                  <a:pt x="0" y="586020"/>
                  <a:pt x="0" y="376343"/>
                </a:cubicBezTo>
                <a:cubicBezTo>
                  <a:pt x="0" y="166666"/>
                  <a:pt x="166666" y="0"/>
                  <a:pt x="376343" y="0"/>
                </a:cubicBezTo>
                <a:cubicBezTo>
                  <a:pt x="586020" y="0"/>
                  <a:pt x="752687" y="166666"/>
                  <a:pt x="752687" y="376343"/>
                </a:cubicBezTo>
              </a:path>
            </a:pathLst>
          </a:custGeom>
          <a:solidFill>
            <a:schemeClr val="accent2">
              <a:lumMod val="40000"/>
              <a:lumOff val="60000"/>
            </a:schemeClr>
          </a:solidFill>
          <a:ln w="53677" cap="flat">
            <a:no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7699AD30-F8F8-489E-848D-08A8D6D43531}"/>
              </a:ext>
            </a:extLst>
          </p:cNvPr>
          <p:cNvSpPr/>
          <p:nvPr/>
        </p:nvSpPr>
        <p:spPr>
          <a:xfrm>
            <a:off x="4355740" y="2750472"/>
            <a:ext cx="928250" cy="986198"/>
          </a:xfrm>
          <a:custGeom>
            <a:avLst/>
            <a:gdLst>
              <a:gd name="connsiteX0" fmla="*/ 752687 w 752686"/>
              <a:gd name="connsiteY0" fmla="*/ 376343 h 752686"/>
              <a:gd name="connsiteX1" fmla="*/ 376343 w 752686"/>
              <a:gd name="connsiteY1" fmla="*/ 752687 h 752686"/>
              <a:gd name="connsiteX2" fmla="*/ 0 w 752686"/>
              <a:gd name="connsiteY2" fmla="*/ 376343 h 752686"/>
              <a:gd name="connsiteX3" fmla="*/ 376343 w 752686"/>
              <a:gd name="connsiteY3" fmla="*/ 0 h 752686"/>
              <a:gd name="connsiteX4" fmla="*/ 752687 w 752686"/>
              <a:gd name="connsiteY4" fmla="*/ 376343 h 75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686" h="752686">
                <a:moveTo>
                  <a:pt x="752687" y="376343"/>
                </a:moveTo>
                <a:cubicBezTo>
                  <a:pt x="752687" y="586020"/>
                  <a:pt x="586020" y="752687"/>
                  <a:pt x="376343" y="752687"/>
                </a:cubicBezTo>
                <a:cubicBezTo>
                  <a:pt x="166666" y="752687"/>
                  <a:pt x="0" y="586020"/>
                  <a:pt x="0" y="376343"/>
                </a:cubicBezTo>
                <a:cubicBezTo>
                  <a:pt x="0" y="166666"/>
                  <a:pt x="166666" y="0"/>
                  <a:pt x="376343" y="0"/>
                </a:cubicBezTo>
                <a:cubicBezTo>
                  <a:pt x="586020" y="0"/>
                  <a:pt x="752687" y="166666"/>
                  <a:pt x="752687" y="376343"/>
                </a:cubicBezTo>
              </a:path>
            </a:pathLst>
          </a:custGeom>
          <a:solidFill>
            <a:schemeClr val="accent2">
              <a:lumMod val="40000"/>
              <a:lumOff val="60000"/>
            </a:schemeClr>
          </a:solidFill>
          <a:ln w="53677"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7455EC9-6D95-43FC-B19B-15FC28D0023F}"/>
              </a:ext>
            </a:extLst>
          </p:cNvPr>
          <p:cNvSpPr/>
          <p:nvPr/>
        </p:nvSpPr>
        <p:spPr>
          <a:xfrm>
            <a:off x="4235986" y="4366187"/>
            <a:ext cx="4688750" cy="2388561"/>
          </a:xfrm>
          <a:custGeom>
            <a:avLst/>
            <a:gdLst>
              <a:gd name="connsiteX0" fmla="*/ 0 w 4236550"/>
              <a:gd name="connsiteY0" fmla="*/ 1419352 h 1419351"/>
              <a:gd name="connsiteX1" fmla="*/ 2118275 w 4236550"/>
              <a:gd name="connsiteY1" fmla="*/ 0 h 1419351"/>
              <a:gd name="connsiteX2" fmla="*/ 4236551 w 4236550"/>
              <a:gd name="connsiteY2" fmla="*/ 1419352 h 1419351"/>
              <a:gd name="connsiteX3" fmla="*/ 0 w 4236550"/>
              <a:gd name="connsiteY3" fmla="*/ 1419352 h 1419351"/>
            </a:gdLst>
            <a:ahLst/>
            <a:cxnLst>
              <a:cxn ang="0">
                <a:pos x="connsiteX0" y="connsiteY0"/>
              </a:cxn>
              <a:cxn ang="0">
                <a:pos x="connsiteX1" y="connsiteY1"/>
              </a:cxn>
              <a:cxn ang="0">
                <a:pos x="connsiteX2" y="connsiteY2"/>
              </a:cxn>
              <a:cxn ang="0">
                <a:pos x="connsiteX3" y="connsiteY3"/>
              </a:cxn>
            </a:cxnLst>
            <a:rect l="l" t="t" r="r" b="b"/>
            <a:pathLst>
              <a:path w="4236550" h="1419351">
                <a:moveTo>
                  <a:pt x="0" y="1419352"/>
                </a:moveTo>
                <a:cubicBezTo>
                  <a:pt x="0" y="634407"/>
                  <a:pt x="946235" y="0"/>
                  <a:pt x="2118275" y="0"/>
                </a:cubicBezTo>
                <a:cubicBezTo>
                  <a:pt x="3284940" y="0"/>
                  <a:pt x="4236551" y="634407"/>
                  <a:pt x="4236551" y="1419352"/>
                </a:cubicBezTo>
                <a:lnTo>
                  <a:pt x="0" y="1419352"/>
                </a:lnTo>
                <a:close/>
              </a:path>
            </a:pathLst>
          </a:custGeom>
          <a:solidFill>
            <a:schemeClr val="accent2">
              <a:lumMod val="40000"/>
              <a:lumOff val="60000"/>
            </a:schemeClr>
          </a:solidFill>
          <a:ln w="53677"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4B68A264-A4C8-4960-9B42-484216836D95}"/>
              </a:ext>
            </a:extLst>
          </p:cNvPr>
          <p:cNvSpPr/>
          <p:nvPr/>
        </p:nvSpPr>
        <p:spPr>
          <a:xfrm>
            <a:off x="4230610" y="3829614"/>
            <a:ext cx="1374146" cy="1759228"/>
          </a:xfrm>
          <a:custGeom>
            <a:avLst/>
            <a:gdLst>
              <a:gd name="connsiteX0" fmla="*/ 516128 w 1290320"/>
              <a:gd name="connsiteY0" fmla="*/ 723799 h 1234550"/>
              <a:gd name="connsiteX1" fmla="*/ 1290320 w 1290320"/>
              <a:gd name="connsiteY1" fmla="*/ 379713 h 1234550"/>
              <a:gd name="connsiteX2" fmla="*/ 1290320 w 1290320"/>
              <a:gd name="connsiteY2" fmla="*/ 320574 h 1234550"/>
              <a:gd name="connsiteX3" fmla="*/ 1225804 w 1290320"/>
              <a:gd name="connsiteY3" fmla="*/ 164660 h 1234550"/>
              <a:gd name="connsiteX4" fmla="*/ 1123654 w 1290320"/>
              <a:gd name="connsiteY4" fmla="*/ 105521 h 1234550"/>
              <a:gd name="connsiteX5" fmla="*/ 177419 w 1290320"/>
              <a:gd name="connsiteY5" fmla="*/ 100144 h 1234550"/>
              <a:gd name="connsiteX6" fmla="*/ 59140 w 1290320"/>
              <a:gd name="connsiteY6" fmla="*/ 164660 h 1234550"/>
              <a:gd name="connsiteX7" fmla="*/ 0 w 1290320"/>
              <a:gd name="connsiteY7" fmla="*/ 320574 h 1234550"/>
              <a:gd name="connsiteX8" fmla="*/ 0 w 1290320"/>
              <a:gd name="connsiteY8" fmla="*/ 1234551 h 1234550"/>
              <a:gd name="connsiteX9" fmla="*/ 516128 w 1290320"/>
              <a:gd name="connsiteY9" fmla="*/ 723799 h 123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320" h="1234550">
                <a:moveTo>
                  <a:pt x="516128" y="723799"/>
                </a:moveTo>
                <a:cubicBezTo>
                  <a:pt x="741934" y="573261"/>
                  <a:pt x="1005374" y="454982"/>
                  <a:pt x="1290320" y="379713"/>
                </a:cubicBezTo>
                <a:lnTo>
                  <a:pt x="1290320" y="320574"/>
                </a:lnTo>
                <a:cubicBezTo>
                  <a:pt x="1290320" y="261434"/>
                  <a:pt x="1263438" y="202295"/>
                  <a:pt x="1225804" y="164660"/>
                </a:cubicBezTo>
                <a:cubicBezTo>
                  <a:pt x="1209675" y="148531"/>
                  <a:pt x="1172041" y="127026"/>
                  <a:pt x="1123654" y="105521"/>
                </a:cubicBezTo>
                <a:cubicBezTo>
                  <a:pt x="827955" y="-34264"/>
                  <a:pt x="478494" y="-34264"/>
                  <a:pt x="177419" y="100144"/>
                </a:cubicBezTo>
                <a:cubicBezTo>
                  <a:pt x="123656" y="121649"/>
                  <a:pt x="80645" y="148531"/>
                  <a:pt x="59140" y="164660"/>
                </a:cubicBezTo>
                <a:cubicBezTo>
                  <a:pt x="26882" y="202295"/>
                  <a:pt x="0" y="261434"/>
                  <a:pt x="0" y="320574"/>
                </a:cubicBezTo>
                <a:lnTo>
                  <a:pt x="0" y="1234551"/>
                </a:lnTo>
                <a:cubicBezTo>
                  <a:pt x="123656" y="1046379"/>
                  <a:pt x="295698" y="868960"/>
                  <a:pt x="516128" y="723799"/>
                </a:cubicBezTo>
              </a:path>
            </a:pathLst>
          </a:custGeom>
          <a:solidFill>
            <a:schemeClr val="accent2">
              <a:lumMod val="40000"/>
              <a:lumOff val="60000"/>
            </a:schemeClr>
          </a:solidFill>
          <a:ln w="53677"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32F9F18C-7350-4A66-A70C-75B54257E1B6}"/>
              </a:ext>
            </a:extLst>
          </p:cNvPr>
          <p:cNvSpPr/>
          <p:nvPr/>
        </p:nvSpPr>
        <p:spPr>
          <a:xfrm>
            <a:off x="5891474" y="3393716"/>
            <a:ext cx="1374146" cy="928027"/>
          </a:xfrm>
          <a:custGeom>
            <a:avLst/>
            <a:gdLst>
              <a:gd name="connsiteX0" fmla="*/ 1295696 w 1295696"/>
              <a:gd name="connsiteY0" fmla="*/ 541003 h 541003"/>
              <a:gd name="connsiteX1" fmla="*/ 1295696 w 1295696"/>
              <a:gd name="connsiteY1" fmla="*/ 320574 h 541003"/>
              <a:gd name="connsiteX2" fmla="*/ 1231180 w 1295696"/>
              <a:gd name="connsiteY2" fmla="*/ 164660 h 541003"/>
              <a:gd name="connsiteX3" fmla="*/ 1129030 w 1295696"/>
              <a:gd name="connsiteY3" fmla="*/ 105521 h 541003"/>
              <a:gd name="connsiteX4" fmla="*/ 182795 w 1295696"/>
              <a:gd name="connsiteY4" fmla="*/ 100144 h 541003"/>
              <a:gd name="connsiteX5" fmla="*/ 64516 w 1295696"/>
              <a:gd name="connsiteY5" fmla="*/ 164660 h 541003"/>
              <a:gd name="connsiteX6" fmla="*/ 0 w 1295696"/>
              <a:gd name="connsiteY6" fmla="*/ 320574 h 541003"/>
              <a:gd name="connsiteX7" fmla="*/ 0 w 1295696"/>
              <a:gd name="connsiteY7" fmla="*/ 541003 h 541003"/>
              <a:gd name="connsiteX8" fmla="*/ 645160 w 1295696"/>
              <a:gd name="connsiteY8" fmla="*/ 476487 h 541003"/>
              <a:gd name="connsiteX9" fmla="*/ 1295696 w 1295696"/>
              <a:gd name="connsiteY9" fmla="*/ 541003 h 5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696" h="541003">
                <a:moveTo>
                  <a:pt x="1295696" y="541003"/>
                </a:moveTo>
                <a:lnTo>
                  <a:pt x="1295696" y="320574"/>
                </a:lnTo>
                <a:cubicBezTo>
                  <a:pt x="1295696" y="261434"/>
                  <a:pt x="1268815" y="202295"/>
                  <a:pt x="1231180" y="164660"/>
                </a:cubicBezTo>
                <a:cubicBezTo>
                  <a:pt x="1215051" y="148531"/>
                  <a:pt x="1177417" y="127026"/>
                  <a:pt x="1129030" y="105521"/>
                </a:cubicBezTo>
                <a:cubicBezTo>
                  <a:pt x="833332" y="-34264"/>
                  <a:pt x="483870" y="-34264"/>
                  <a:pt x="182795" y="100144"/>
                </a:cubicBezTo>
                <a:cubicBezTo>
                  <a:pt x="129032" y="121649"/>
                  <a:pt x="86021" y="148531"/>
                  <a:pt x="64516" y="164660"/>
                </a:cubicBezTo>
                <a:cubicBezTo>
                  <a:pt x="21505" y="202295"/>
                  <a:pt x="0" y="261434"/>
                  <a:pt x="0" y="320574"/>
                </a:cubicBezTo>
                <a:lnTo>
                  <a:pt x="0" y="541003"/>
                </a:lnTo>
                <a:cubicBezTo>
                  <a:pt x="209677" y="497993"/>
                  <a:pt x="424730" y="476487"/>
                  <a:pt x="645160" y="476487"/>
                </a:cubicBezTo>
                <a:cubicBezTo>
                  <a:pt x="865590" y="476487"/>
                  <a:pt x="1086019" y="503369"/>
                  <a:pt x="1295696" y="541003"/>
                </a:cubicBezTo>
              </a:path>
            </a:pathLst>
          </a:custGeom>
          <a:solidFill>
            <a:schemeClr val="accent2">
              <a:lumMod val="40000"/>
              <a:lumOff val="60000"/>
            </a:schemeClr>
          </a:solidFill>
          <a:ln w="53677"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41B11F08-41A6-4565-8641-E23BB78AD635}"/>
              </a:ext>
            </a:extLst>
          </p:cNvPr>
          <p:cNvSpPr/>
          <p:nvPr/>
        </p:nvSpPr>
        <p:spPr>
          <a:xfrm>
            <a:off x="7509551" y="3829615"/>
            <a:ext cx="1264732" cy="1605986"/>
          </a:xfrm>
          <a:custGeom>
            <a:avLst/>
            <a:gdLst>
              <a:gd name="connsiteX0" fmla="*/ 1295696 w 1295696"/>
              <a:gd name="connsiteY0" fmla="*/ 1234551 h 1234550"/>
              <a:gd name="connsiteX1" fmla="*/ 1295696 w 1295696"/>
              <a:gd name="connsiteY1" fmla="*/ 320574 h 1234550"/>
              <a:gd name="connsiteX2" fmla="*/ 1231180 w 1295696"/>
              <a:gd name="connsiteY2" fmla="*/ 164660 h 1234550"/>
              <a:gd name="connsiteX3" fmla="*/ 1129030 w 1295696"/>
              <a:gd name="connsiteY3" fmla="*/ 105521 h 1234550"/>
              <a:gd name="connsiteX4" fmla="*/ 182795 w 1295696"/>
              <a:gd name="connsiteY4" fmla="*/ 100144 h 1234550"/>
              <a:gd name="connsiteX5" fmla="*/ 64516 w 1295696"/>
              <a:gd name="connsiteY5" fmla="*/ 164660 h 1234550"/>
              <a:gd name="connsiteX6" fmla="*/ 0 w 1295696"/>
              <a:gd name="connsiteY6" fmla="*/ 320574 h 1234550"/>
              <a:gd name="connsiteX7" fmla="*/ 0 w 1295696"/>
              <a:gd name="connsiteY7" fmla="*/ 379713 h 1234550"/>
              <a:gd name="connsiteX8" fmla="*/ 774192 w 1295696"/>
              <a:gd name="connsiteY8" fmla="*/ 723799 h 1234550"/>
              <a:gd name="connsiteX9" fmla="*/ 1295696 w 1295696"/>
              <a:gd name="connsiteY9" fmla="*/ 1234551 h 123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696" h="1234550">
                <a:moveTo>
                  <a:pt x="1295696" y="1234551"/>
                </a:moveTo>
                <a:lnTo>
                  <a:pt x="1295696" y="320574"/>
                </a:lnTo>
                <a:cubicBezTo>
                  <a:pt x="1295696" y="261434"/>
                  <a:pt x="1268815" y="202295"/>
                  <a:pt x="1231180" y="164660"/>
                </a:cubicBezTo>
                <a:cubicBezTo>
                  <a:pt x="1215051" y="148531"/>
                  <a:pt x="1177417" y="127026"/>
                  <a:pt x="1129030" y="105521"/>
                </a:cubicBezTo>
                <a:cubicBezTo>
                  <a:pt x="833332" y="-34264"/>
                  <a:pt x="483870" y="-34264"/>
                  <a:pt x="182795" y="100144"/>
                </a:cubicBezTo>
                <a:cubicBezTo>
                  <a:pt x="129032" y="121649"/>
                  <a:pt x="86021" y="148531"/>
                  <a:pt x="64516" y="164660"/>
                </a:cubicBezTo>
                <a:cubicBezTo>
                  <a:pt x="21505" y="202295"/>
                  <a:pt x="0" y="261434"/>
                  <a:pt x="0" y="320574"/>
                </a:cubicBezTo>
                <a:lnTo>
                  <a:pt x="0" y="379713"/>
                </a:lnTo>
                <a:cubicBezTo>
                  <a:pt x="284945" y="454982"/>
                  <a:pt x="548386" y="573261"/>
                  <a:pt x="774192" y="723799"/>
                </a:cubicBezTo>
                <a:cubicBezTo>
                  <a:pt x="999998" y="868960"/>
                  <a:pt x="1172040" y="1046379"/>
                  <a:pt x="1295696" y="1234551"/>
                </a:cubicBezTo>
              </a:path>
            </a:pathLst>
          </a:custGeom>
          <a:solidFill>
            <a:schemeClr val="accent2">
              <a:lumMod val="40000"/>
              <a:lumOff val="60000"/>
            </a:schemeClr>
          </a:solidFill>
          <a:ln w="53677" cap="flat">
            <a:noFill/>
            <a:prstDash val="solid"/>
            <a:miter/>
          </a:ln>
        </p:spPr>
        <p:txBody>
          <a:bodyPr rtlCol="0" anchor="ctr"/>
          <a:lstStyle/>
          <a:p>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440" y="467678"/>
            <a:ext cx="3972560" cy="1696402"/>
          </a:xfrm>
          <a:noFill/>
        </p:spPr>
        <p:txBody>
          <a:bodyPr>
            <a:normAutofit/>
          </a:bodyPr>
          <a:lstStyle/>
          <a:p>
            <a:pPr algn="ctr"/>
            <a:r>
              <a:rPr sz="36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Veluppillai</a:t>
            </a:r>
            <a:r>
              <a:rPr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sz="36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Chelvanakayam</a:t>
            </a:r>
            <a:r>
              <a:rPr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p>
        </p:txBody>
      </p:sp>
      <p:sp>
        <p:nvSpPr>
          <p:cNvPr id="3" name="Content Placeholder 2"/>
          <p:cNvSpPr>
            <a:spLocks noGrp="1"/>
          </p:cNvSpPr>
          <p:nvPr>
            <p:ph idx="1"/>
          </p:nvPr>
        </p:nvSpPr>
        <p:spPr>
          <a:xfrm>
            <a:off x="5025056" y="650240"/>
            <a:ext cx="3881120" cy="5557520"/>
          </a:xfrm>
        </p:spPr>
        <p:txBody>
          <a:bodyPr>
            <a:noAutofit/>
          </a:bodyPr>
          <a:lstStyle/>
          <a:p>
            <a:pPr marL="0" indent="0" algn="ctr">
              <a:buNone/>
            </a:pPr>
            <a:r>
              <a:rPr b="1" dirty="0">
                <a:latin typeface="Cambria" panose="02040503050406030204" pitchFamily="18" charset="0"/>
                <a:ea typeface="Cambria" panose="02040503050406030204" pitchFamily="18" charset="0"/>
              </a:rPr>
              <a:t>1948 </a:t>
            </a:r>
            <a:r>
              <a:rPr lang="en-IN" b="1" dirty="0">
                <a:latin typeface="Cambria" panose="02040503050406030204" pitchFamily="18" charset="0"/>
                <a:ea typeface="Cambria" panose="02040503050406030204" pitchFamily="18" charset="0"/>
              </a:rPr>
              <a:t>- </a:t>
            </a:r>
            <a:r>
              <a:rPr b="1" dirty="0">
                <a:latin typeface="Cambria" panose="02040503050406030204" pitchFamily="18" charset="0"/>
                <a:ea typeface="Cambria" panose="02040503050406030204" pitchFamily="18" charset="0"/>
              </a:rPr>
              <a:t>1977 </a:t>
            </a:r>
            <a:endParaRPr lang="en-IN" b="1" dirty="0">
              <a:latin typeface="Cambria" panose="02040503050406030204" pitchFamily="18" charset="0"/>
              <a:ea typeface="Cambria" panose="02040503050406030204" pitchFamily="18" charset="0"/>
            </a:endParaRPr>
          </a:p>
          <a:p>
            <a:pPr marL="0" indent="0">
              <a:buNone/>
            </a:pPr>
            <a:endParaRPr lang="en-IN" sz="2200" b="1" dirty="0">
              <a:latin typeface="Cambria" panose="02040503050406030204" pitchFamily="18" charset="0"/>
              <a:ea typeface="Cambria" panose="02040503050406030204" pitchFamily="18" charset="0"/>
            </a:endParaRPr>
          </a:p>
          <a:p>
            <a:pPr marL="0" indent="0">
              <a:buNone/>
            </a:pPr>
            <a:r>
              <a:rPr dirty="0" err="1">
                <a:latin typeface="Cambria" panose="02040503050406030204" pitchFamily="18" charset="0"/>
                <a:ea typeface="Cambria" panose="02040503050406030204" pitchFamily="18" charset="0"/>
              </a:rPr>
              <a:t>Veluppillai</a:t>
            </a:r>
            <a:r>
              <a:rPr dirty="0">
                <a:latin typeface="Cambria" panose="02040503050406030204" pitchFamily="18" charset="0"/>
                <a:ea typeface="Cambria" panose="02040503050406030204" pitchFamily="18" charset="0"/>
              </a:rPr>
              <a:t> </a:t>
            </a:r>
            <a:r>
              <a:rPr dirty="0" err="1">
                <a:latin typeface="Cambria" panose="02040503050406030204" pitchFamily="18" charset="0"/>
                <a:ea typeface="Cambria" panose="02040503050406030204" pitchFamily="18" charset="0"/>
              </a:rPr>
              <a:t>Chelvanayakam</a:t>
            </a:r>
            <a:r>
              <a:rPr dirty="0">
                <a:latin typeface="Cambria" panose="02040503050406030204" pitchFamily="18" charset="0"/>
                <a:ea typeface="Cambria" panose="02040503050406030204" pitchFamily="18" charset="0"/>
              </a:rPr>
              <a:t> was the founder and leader of the </a:t>
            </a:r>
            <a:r>
              <a:rPr dirty="0" err="1">
                <a:latin typeface="Cambria" panose="02040503050406030204" pitchFamily="18" charset="0"/>
                <a:ea typeface="Cambria" panose="02040503050406030204" pitchFamily="18" charset="0"/>
              </a:rPr>
              <a:t>Illankai</a:t>
            </a:r>
            <a:r>
              <a:rPr dirty="0">
                <a:latin typeface="Cambria" panose="02040503050406030204" pitchFamily="18" charset="0"/>
                <a:ea typeface="Cambria" panose="02040503050406030204" pitchFamily="18" charset="0"/>
              </a:rPr>
              <a:t> Tamil </a:t>
            </a:r>
            <a:r>
              <a:rPr dirty="0" err="1">
                <a:latin typeface="Cambria" panose="02040503050406030204" pitchFamily="18" charset="0"/>
                <a:ea typeface="Cambria" panose="02040503050406030204" pitchFamily="18" charset="0"/>
              </a:rPr>
              <a:t>Arasu</a:t>
            </a:r>
            <a:r>
              <a:rPr dirty="0">
                <a:latin typeface="Cambria" panose="02040503050406030204" pitchFamily="18" charset="0"/>
                <a:ea typeface="Cambria" panose="02040503050406030204" pitchFamily="18" charset="0"/>
              </a:rPr>
              <a:t> Kachchi (ITAK), commonly known as The Federal Party, and the Tamil United Liberation Front (TULF). He was one of the key Tamil leaders.</a:t>
            </a:r>
            <a:br>
              <a:rPr dirty="0">
                <a:latin typeface="Cambria" panose="02040503050406030204" pitchFamily="18" charset="0"/>
                <a:ea typeface="Cambria" panose="02040503050406030204" pitchFamily="18" charset="0"/>
              </a:rPr>
            </a:b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He presided over the convention in which the </a:t>
            </a:r>
            <a:r>
              <a:rPr dirty="0" err="1">
                <a:latin typeface="Cambria" panose="02040503050406030204" pitchFamily="18" charset="0"/>
                <a:ea typeface="Cambria" panose="02040503050406030204" pitchFamily="18" charset="0"/>
              </a:rPr>
              <a:t>Vaddukoddai</a:t>
            </a:r>
            <a:r>
              <a:rPr dirty="0">
                <a:latin typeface="Cambria" panose="02040503050406030204" pitchFamily="18" charset="0"/>
                <a:ea typeface="Cambria" panose="02040503050406030204" pitchFamily="18" charset="0"/>
              </a:rPr>
              <a:t> Resolution, which called for the "restoration and reconstitution of the free, sovereign, secular, socialist state of Tamil Eelam</a:t>
            </a:r>
            <a:r>
              <a:rPr lang="en-US" dirty="0">
                <a:latin typeface="Cambria" panose="02040503050406030204" pitchFamily="18" charset="0"/>
                <a:ea typeface="Cambria" panose="02040503050406030204" pitchFamily="18" charset="0"/>
              </a:rPr>
              <a:t>,</a:t>
            </a:r>
            <a:r>
              <a:rPr dirty="0">
                <a:latin typeface="Cambria" panose="02040503050406030204" pitchFamily="18" charset="0"/>
                <a:ea typeface="Cambria" panose="02040503050406030204" pitchFamily="18" charset="0"/>
              </a:rPr>
              <a:t>"</a:t>
            </a:r>
            <a:r>
              <a:rPr lang="en-US" dirty="0">
                <a:latin typeface="Cambria" panose="02040503050406030204" pitchFamily="18" charset="0"/>
                <a:ea typeface="Cambria" panose="02040503050406030204" pitchFamily="18" charset="0"/>
              </a:rPr>
              <a:t> was announced.</a:t>
            </a:r>
            <a:endParaRPr dirty="0">
              <a:latin typeface="Cambria" panose="02040503050406030204" pitchFamily="18" charset="0"/>
              <a:ea typeface="Cambria" panose="02040503050406030204" pitchFamily="18" charset="0"/>
            </a:endParaRPr>
          </a:p>
        </p:txBody>
      </p:sp>
      <p:pic>
        <p:nvPicPr>
          <p:cNvPr id="4" name="Picture 3" descr="47adb216ee6d9bc34f99a6e48f01b856">
            <a:extLst>
              <a:ext uri="{FF2B5EF4-FFF2-40B4-BE49-F238E27FC236}">
                <a16:creationId xmlns:a16="http://schemas.microsoft.com/office/drawing/2014/main" id="{661F91BE-D0FA-4F90-86C4-5BD289767FBA}"/>
              </a:ext>
            </a:extLst>
          </p:cNvPr>
          <p:cNvPicPr>
            <a:picLocks noChangeAspect="1"/>
          </p:cNvPicPr>
          <p:nvPr/>
        </p:nvPicPr>
        <p:blipFill>
          <a:blip r:embed="rId2"/>
          <a:stretch>
            <a:fillRect/>
          </a:stretch>
        </p:blipFill>
        <p:spPr>
          <a:xfrm>
            <a:off x="599439" y="2377440"/>
            <a:ext cx="3519507" cy="35928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0270" y="754380"/>
            <a:ext cx="4785360" cy="1143000"/>
          </a:xfrm>
        </p:spPr>
        <p:txBody>
          <a:bodyPr>
            <a:normAutofit/>
          </a:bodyPr>
          <a:lstStyle/>
          <a:p>
            <a:r>
              <a:rPr sz="3600" dirty="0">
                <a:latin typeface="Cambria" panose="02040503050406030204" pitchFamily="18" charset="0"/>
                <a:ea typeface="Cambria" panose="02040503050406030204" pitchFamily="18" charset="0"/>
              </a:rPr>
              <a:t>Solomon Bandaranaike </a:t>
            </a:r>
          </a:p>
        </p:txBody>
      </p:sp>
      <p:sp>
        <p:nvSpPr>
          <p:cNvPr id="3" name="Content Placeholder 2"/>
          <p:cNvSpPr>
            <a:spLocks noGrp="1"/>
          </p:cNvSpPr>
          <p:nvPr>
            <p:ph idx="1"/>
          </p:nvPr>
        </p:nvSpPr>
        <p:spPr>
          <a:xfrm>
            <a:off x="4572000" y="1363980"/>
            <a:ext cx="4316750" cy="4826000"/>
          </a:xfrm>
        </p:spPr>
        <p:txBody>
          <a:bodyPr>
            <a:noAutofit/>
          </a:bodyPr>
          <a:lstStyle/>
          <a:p>
            <a:pPr marL="0" indent="0" algn="ctr">
              <a:buNone/>
            </a:pPr>
            <a:r>
              <a:rPr b="1" dirty="0">
                <a:latin typeface="Cambria" panose="02040503050406030204" pitchFamily="18" charset="0"/>
                <a:ea typeface="Cambria" panose="02040503050406030204" pitchFamily="18" charset="0"/>
              </a:rPr>
              <a:t>1956 </a:t>
            </a:r>
            <a:r>
              <a:rPr lang="en-IN" b="1" dirty="0">
                <a:latin typeface="Cambria" panose="02040503050406030204" pitchFamily="18" charset="0"/>
                <a:ea typeface="Cambria" panose="02040503050406030204" pitchFamily="18" charset="0"/>
              </a:rPr>
              <a:t>-</a:t>
            </a:r>
            <a:r>
              <a:rPr b="1" dirty="0">
                <a:latin typeface="Cambria" panose="02040503050406030204" pitchFamily="18" charset="0"/>
                <a:ea typeface="Cambria" panose="02040503050406030204" pitchFamily="18" charset="0"/>
              </a:rPr>
              <a:t>1959 </a:t>
            </a:r>
          </a:p>
          <a:p>
            <a:pPr marL="0" indent="0">
              <a:buNone/>
            </a:pPr>
            <a:endParaRPr lang="en-IN" dirty="0">
              <a:latin typeface="Cambria" panose="02040503050406030204" pitchFamily="18" charset="0"/>
              <a:ea typeface="Cambria" panose="02040503050406030204" pitchFamily="18" charset="0"/>
            </a:endParaRPr>
          </a:p>
          <a:p>
            <a:pPr marL="0" indent="0">
              <a:buNone/>
            </a:pPr>
            <a:r>
              <a:rPr dirty="0">
                <a:latin typeface="Cambria" panose="02040503050406030204" pitchFamily="18" charset="0"/>
                <a:ea typeface="Cambria" panose="02040503050406030204" pitchFamily="18" charset="0"/>
              </a:rPr>
              <a:t>In 1956, Solomon Bandaranaike and his party, Sri Lanka Freedom Party, came to power.</a:t>
            </a:r>
            <a:br>
              <a:rPr dirty="0">
                <a:latin typeface="Cambria" panose="02040503050406030204" pitchFamily="18" charset="0"/>
                <a:ea typeface="Cambria" panose="02040503050406030204" pitchFamily="18" charset="0"/>
              </a:rPr>
            </a:br>
            <a:br>
              <a:rPr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Bandaranaike</a:t>
            </a:r>
            <a:r>
              <a:rPr dirty="0">
                <a:latin typeface="Cambria" panose="02040503050406030204" pitchFamily="18" charset="0"/>
                <a:ea typeface="Cambria" panose="02040503050406030204" pitchFamily="18" charset="0"/>
              </a:rPr>
              <a:t> passed the controversial Sinhala Only Act. He went on to sign a pact with Tamil politician </a:t>
            </a:r>
            <a:r>
              <a:rPr dirty="0" err="1">
                <a:latin typeface="Cambria" panose="02040503050406030204" pitchFamily="18" charset="0"/>
                <a:ea typeface="Cambria" panose="02040503050406030204" pitchFamily="18" charset="0"/>
              </a:rPr>
              <a:t>Chelvanakayam</a:t>
            </a:r>
            <a:r>
              <a:rPr dirty="0">
                <a:latin typeface="Cambria" panose="02040503050406030204" pitchFamily="18" charset="0"/>
                <a:ea typeface="Cambria" panose="02040503050406030204" pitchFamily="18" charset="0"/>
              </a:rPr>
              <a:t> to resolve communal tensions. However, </a:t>
            </a:r>
            <a:r>
              <a:rPr lang="en-US" dirty="0">
                <a:latin typeface="Cambria" panose="02040503050406030204" pitchFamily="18" charset="0"/>
                <a:ea typeface="Cambria" panose="02040503050406030204" pitchFamily="18" charset="0"/>
              </a:rPr>
              <a:t>he canceled </a:t>
            </a:r>
            <a:r>
              <a:rPr dirty="0">
                <a:latin typeface="Cambria" panose="02040503050406030204" pitchFamily="18" charset="0"/>
                <a:ea typeface="Cambria" panose="02040503050406030204" pitchFamily="18" charset="0"/>
              </a:rPr>
              <a:t>the pact </a:t>
            </a:r>
            <a:r>
              <a:rPr lang="en-US" dirty="0">
                <a:latin typeface="Cambria" panose="02040503050406030204" pitchFamily="18" charset="0"/>
                <a:ea typeface="Cambria" panose="02040503050406030204" pitchFamily="18" charset="0"/>
              </a:rPr>
              <a:t>when it </a:t>
            </a:r>
            <a:r>
              <a:rPr dirty="0">
                <a:latin typeface="Cambria" panose="02040503050406030204" pitchFamily="18" charset="0"/>
                <a:ea typeface="Cambria" panose="02040503050406030204" pitchFamily="18" charset="0"/>
              </a:rPr>
              <a:t>was met with opposition.</a:t>
            </a:r>
            <a:br>
              <a:rPr dirty="0">
                <a:latin typeface="Cambria" panose="02040503050406030204" pitchFamily="18" charset="0"/>
                <a:ea typeface="Cambria" panose="02040503050406030204" pitchFamily="18" charset="0"/>
              </a:rPr>
            </a:b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Buddhist monks assassinated Bandaranaike in 1959.</a:t>
            </a:r>
          </a:p>
        </p:txBody>
      </p:sp>
      <p:pic>
        <p:nvPicPr>
          <p:cNvPr id="4" name="Picture 3" descr="0a09235473b7433ec625d33b98621a03">
            <a:extLst>
              <a:ext uri="{FF2B5EF4-FFF2-40B4-BE49-F238E27FC236}">
                <a16:creationId xmlns:a16="http://schemas.microsoft.com/office/drawing/2014/main" id="{CD9C2704-598A-4B8D-BBB8-AC817EECBC46}"/>
              </a:ext>
            </a:extLst>
          </p:cNvPr>
          <p:cNvPicPr>
            <a:picLocks noChangeAspect="1"/>
          </p:cNvPicPr>
          <p:nvPr/>
        </p:nvPicPr>
        <p:blipFill>
          <a:blip r:embed="rId2"/>
          <a:stretch>
            <a:fillRect/>
          </a:stretch>
        </p:blipFill>
        <p:spPr>
          <a:xfrm>
            <a:off x="558216" y="2171700"/>
            <a:ext cx="3293673" cy="4018280"/>
          </a:xfrm>
          <a:prstGeom prst="rect">
            <a:avLst/>
          </a:prstGeom>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2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3228</TotalTime>
  <Words>5038</Words>
  <Application>Microsoft Macintosh PowerPoint</Application>
  <PresentationFormat>On-screen Show (4:3)</PresentationFormat>
  <Paragraphs>263</Paragraphs>
  <Slides>66</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66</vt:i4>
      </vt:variant>
    </vt:vector>
  </HeadingPairs>
  <TitlesOfParts>
    <vt:vector size="81" baseType="lpstr">
      <vt:lpstr>Meiryo</vt:lpstr>
      <vt:lpstr>Arial</vt:lpstr>
      <vt:lpstr>Calibri</vt:lpstr>
      <vt:lpstr>Calisto MT</vt:lpstr>
      <vt:lpstr>Cambria</vt:lpstr>
      <vt:lpstr>Century Schoolbook</vt:lpstr>
      <vt:lpstr>Corbel</vt:lpstr>
      <vt:lpstr>Tw Cen MT</vt:lpstr>
      <vt:lpstr>Tw Cen MT Condensed</vt:lpstr>
      <vt:lpstr>Wingdings 3</vt:lpstr>
      <vt:lpstr>Office Theme</vt:lpstr>
      <vt:lpstr>Integral</vt:lpstr>
      <vt:lpstr>Droplet</vt:lpstr>
      <vt:lpstr>2_Integral</vt:lpstr>
      <vt:lpstr>Feathered</vt:lpstr>
      <vt:lpstr>Key Findings</vt:lpstr>
      <vt:lpstr>PowerPoint Presentation</vt:lpstr>
      <vt:lpstr>Country Profile</vt:lpstr>
      <vt:lpstr>Origin of Tamil-Sinhala Populations</vt:lpstr>
      <vt:lpstr>The British Colony of Ceylon</vt:lpstr>
      <vt:lpstr>Geographical Composition </vt:lpstr>
      <vt:lpstr>KEY Leaders </vt:lpstr>
      <vt:lpstr>Veluppillai Chelvanakayam </vt:lpstr>
      <vt:lpstr>Solomon Bandaranaike </vt:lpstr>
      <vt:lpstr>Land Colonization</vt:lpstr>
      <vt:lpstr>Denial of Citizenship to Indian Tamils</vt:lpstr>
      <vt:lpstr>Sinhala Only Act</vt:lpstr>
      <vt:lpstr>1956 Anti-Tamil Gal Oya Pogrom</vt:lpstr>
      <vt:lpstr>Bandaranaike–Chelvanayakam Pact</vt:lpstr>
      <vt:lpstr>1958 Anti-Tamil Pogroms </vt:lpstr>
      <vt:lpstr>Rise of Tamil Militancy</vt:lpstr>
      <vt:lpstr>Universities Act - Policy of Standardization </vt:lpstr>
      <vt:lpstr>Rise of Separatism</vt:lpstr>
      <vt:lpstr>Tamil Eelam </vt:lpstr>
      <vt:lpstr>Formation of LTTE </vt:lpstr>
      <vt:lpstr>Velupillai Prabhakaran</vt:lpstr>
      <vt:lpstr>Guerrilla Warfare by LTTE</vt:lpstr>
      <vt:lpstr>Junius Richard Jayewardane</vt:lpstr>
      <vt:lpstr>1977 Anti-Tamil Pogrom</vt:lpstr>
      <vt:lpstr>1981 Anti-Tamil Pogrom</vt:lpstr>
      <vt:lpstr>Destruction of Jaffna Library</vt:lpstr>
      <vt:lpstr>Cultural Destruction</vt:lpstr>
      <vt:lpstr>Beginning of Black July</vt:lpstr>
      <vt:lpstr>Black July - A Bloody Massacre</vt:lpstr>
      <vt:lpstr>Massacres of Black July</vt:lpstr>
      <vt:lpstr>Eelam War I</vt:lpstr>
      <vt:lpstr>Targeted Groups</vt:lpstr>
      <vt:lpstr>Arson and Burning of Tamils</vt:lpstr>
      <vt:lpstr>Torture and Psychological Brutality</vt:lpstr>
      <vt:lpstr>Sexual Violence </vt:lpstr>
      <vt:lpstr>Targeting Sinhalese Civilians </vt:lpstr>
      <vt:lpstr>Torturing Prisoners </vt:lpstr>
      <vt:lpstr>Recruitment of Child Soldiers</vt:lpstr>
      <vt:lpstr>Kent and Dollar Farm Massacres</vt:lpstr>
      <vt:lpstr>Anuradhapura Massacre</vt:lpstr>
      <vt:lpstr>Trincomalee Massacre </vt:lpstr>
      <vt:lpstr>Aranthalawa Massacre</vt:lpstr>
      <vt:lpstr>Suicide Bombings</vt:lpstr>
      <vt:lpstr>Indo-Sri Lanka Accord</vt:lpstr>
      <vt:lpstr>Indian Peace Keeping Force</vt:lpstr>
      <vt:lpstr>Indian Intervention </vt:lpstr>
      <vt:lpstr>Ranasinghe Premadasa</vt:lpstr>
      <vt:lpstr>Eelam War II</vt:lpstr>
      <vt:lpstr>Anti-Muslim Massacres</vt:lpstr>
      <vt:lpstr>Rajiv Gandhi's Assassination</vt:lpstr>
      <vt:lpstr>Chandrika Kumaratunga</vt:lpstr>
      <vt:lpstr>Eelam War III</vt:lpstr>
      <vt:lpstr>Memorandum of Understanding</vt:lpstr>
      <vt:lpstr>Mahinda Rajapaksa</vt:lpstr>
      <vt:lpstr>Gotabaya Rajapaksa</vt:lpstr>
      <vt:lpstr>Eelam War IV</vt:lpstr>
      <vt:lpstr>Mullivaikkal Massacre</vt:lpstr>
      <vt:lpstr> End of Civil War  </vt:lpstr>
      <vt:lpstr>Allegations of War Crimes </vt:lpstr>
      <vt:lpstr>Denial</vt:lpstr>
      <vt:lpstr>Lessons Learnt and Reconciliation Commission</vt:lpstr>
      <vt:lpstr>Sri Lanka's Killing Fields</vt:lpstr>
      <vt:lpstr>Presidential Pardon of War Criminals</vt:lpstr>
      <vt:lpstr>Removal of Jaffna War Memorial </vt:lpstr>
      <vt:lpstr>UN investigation into Sri Lankan War Crimes</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Findings</dc:title>
  <dc:subject/>
  <dc:creator>GARGI</dc:creator>
  <cp:keywords/>
  <dc:description>generated using python-pptx</dc:description>
  <cp:lastModifiedBy>Sarah Kane</cp:lastModifiedBy>
  <cp:revision>23</cp:revision>
  <dcterms:created xsi:type="dcterms:W3CDTF">2013-01-27T09:14:16Z</dcterms:created>
  <dcterms:modified xsi:type="dcterms:W3CDTF">2021-10-02T00:29:31Z</dcterms:modified>
  <cp:category/>
</cp:coreProperties>
</file>